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5"/>
  </p:notesMasterIdLst>
  <p:handoutMasterIdLst>
    <p:handoutMasterId r:id="rId16"/>
  </p:handoutMasterIdLst>
  <p:sldIdLst>
    <p:sldId id="268" r:id="rId5"/>
    <p:sldId id="272" r:id="rId6"/>
    <p:sldId id="275" r:id="rId7"/>
    <p:sldId id="271" r:id="rId8"/>
    <p:sldId id="274" r:id="rId9"/>
    <p:sldId id="276" r:id="rId10"/>
    <p:sldId id="277" r:id="rId11"/>
    <p:sldId id="279" r:id="rId12"/>
    <p:sldId id="278" r:id="rId13"/>
    <p:sldId id="25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3E57"/>
    <a:srgbClr val="184259"/>
    <a:srgbClr val="9C4E4E"/>
    <a:srgbClr val="700000"/>
    <a:srgbClr val="5E2001"/>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58" autoAdjust="0"/>
    <p:restoredTop sz="94652" autoAdjust="0"/>
  </p:normalViewPr>
  <p:slideViewPr>
    <p:cSldViewPr snapToGrid="0">
      <p:cViewPr varScale="1">
        <p:scale>
          <a:sx n="64" d="100"/>
          <a:sy n="64" d="100"/>
        </p:scale>
        <p:origin x="82" y="672"/>
      </p:cViewPr>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2BF7510-B9ED-40E0-8274-4F64AD62B8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95E24B0-B97F-4932-93CD-4307D6181DC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0AA17F-CB06-445B-ACD3-321E84E51A80}" type="datetimeFigureOut">
              <a:rPr lang="en-US" smtClean="0"/>
              <a:t>7/29/2021</a:t>
            </a:fld>
            <a:endParaRPr lang="en-US" dirty="0"/>
          </a:p>
        </p:txBody>
      </p:sp>
      <p:sp>
        <p:nvSpPr>
          <p:cNvPr id="4" name="Footer Placeholder 3">
            <a:extLst>
              <a:ext uri="{FF2B5EF4-FFF2-40B4-BE49-F238E27FC236}">
                <a16:creationId xmlns:a16="http://schemas.microsoft.com/office/drawing/2014/main" id="{7FC3A0DF-A8A7-4EF4-96E5-757FFFC2A93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2BEC987-E8F6-4FD2-BFB2-04815BD1D2F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C078EF9-7F2B-4B20-A25C-9E80C16977B9}" type="slidenum">
              <a:rPr lang="en-US" smtClean="0"/>
              <a:t>‹#›</a:t>
            </a:fld>
            <a:endParaRPr lang="en-US" dirty="0"/>
          </a:p>
        </p:txBody>
      </p:sp>
    </p:spTree>
    <p:extLst>
      <p:ext uri="{BB962C8B-B14F-4D97-AF65-F5344CB8AC3E}">
        <p14:creationId xmlns:p14="http://schemas.microsoft.com/office/powerpoint/2010/main" val="25001149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141C0-BF72-4A20-AFA7-D05563D549B7}" type="datetimeFigureOut">
              <a:rPr lang="en-US" smtClean="0"/>
              <a:t>7/29/2021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AAF9CF-D1E5-49FD-94F7-B246BB67E246}" type="slidenum">
              <a:rPr lang="en-US" smtClean="0"/>
              <a:t>‹#›</a:t>
            </a:fld>
            <a:endParaRPr lang="en-US" dirty="0"/>
          </a:p>
        </p:txBody>
      </p:sp>
    </p:spTree>
    <p:extLst>
      <p:ext uri="{BB962C8B-B14F-4D97-AF65-F5344CB8AC3E}">
        <p14:creationId xmlns:p14="http://schemas.microsoft.com/office/powerpoint/2010/main" val="1629285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chor="ctr" anchorCtr="0">
            <a:normAutofit/>
          </a:bodyPr>
          <a:lstStyle>
            <a:lvl1pPr>
              <a:defRPr sz="3000"/>
            </a:lvl1pPr>
          </a:lstStyle>
          <a:p>
            <a:r>
              <a:rPr lang="en-US" noProof="0"/>
              <a:t>Click to edit Master title style</a:t>
            </a:r>
          </a:p>
        </p:txBody>
      </p:sp>
      <p:sp>
        <p:nvSpPr>
          <p:cNvPr id="3" name="Content Placeholder 2"/>
          <p:cNvSpPr>
            <a:spLocks noGrp="1"/>
          </p:cNvSpPr>
          <p:nvPr>
            <p:ph idx="1"/>
          </p:nvPr>
        </p:nvSpPr>
        <p:spPr>
          <a:xfrm>
            <a:off x="685801" y="1869601"/>
            <a:ext cx="10840914" cy="3921600"/>
          </a:xfrm>
        </p:spPr>
        <p:txBody>
          <a:bodyPr anchor="t" anchorCtr="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984B7D2A-0DF8-424B-9572-B79AEBB2D9DC}" type="datetimeFigureOut">
              <a:rPr lang="en-US" noProof="0" smtClean="0"/>
              <a:t>7/29/2021</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8" name="Straight Connector 7">
            <a:extLst>
              <a:ext uri="{FF2B5EF4-FFF2-40B4-BE49-F238E27FC236}">
                <a16:creationId xmlns:a16="http://schemas.microsoft.com/office/drawing/2014/main" id="{328F7C25-BFB6-430F-87B6-7D0D2C7493D6}"/>
              </a:ext>
              <a:ext uri="{C183D7F6-B498-43B3-948B-1728B52AA6E4}">
                <adec:decorative xmlns:adec="http://schemas.microsoft.com/office/drawing/2017/decorative" val="1"/>
              </a:ext>
            </a:extLst>
          </p:cNvPr>
          <p:cNvCxnSpPr>
            <a:cxnSpLocks/>
          </p:cNvCxnSpPr>
          <p:nvPr userDrawn="1"/>
        </p:nvCxnSpPr>
        <p:spPr>
          <a:xfrm rot="16200000">
            <a:off x="-185517" y="122343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10262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hasCustomPrompt="1"/>
          </p:nvPr>
        </p:nvSpPr>
        <p:spPr>
          <a:xfrm>
            <a:off x="685801" y="609601"/>
            <a:ext cx="10840913" cy="3124199"/>
          </a:xfrm>
        </p:spPr>
        <p:txBody>
          <a:bodyPr anchor="ctr">
            <a:normAutofit/>
          </a:bodyPr>
          <a:lstStyle>
            <a:lvl1pPr algn="l">
              <a:defRPr sz="3000" b="0" cap="none"/>
            </a:lvl1pPr>
          </a:lstStyle>
          <a:p>
            <a:r>
              <a:rPr lang="en-US" noProof="0"/>
              <a:t>CLICK TO EDIT MASTER TITLE STYLE</a:t>
            </a:r>
          </a:p>
        </p:txBody>
      </p:sp>
      <p:sp>
        <p:nvSpPr>
          <p:cNvPr id="3" name="Text Placeholder 2"/>
          <p:cNvSpPr>
            <a:spLocks noGrp="1"/>
          </p:cNvSpPr>
          <p:nvPr>
            <p:ph type="body" idx="1"/>
          </p:nvPr>
        </p:nvSpPr>
        <p:spPr>
          <a:xfrm>
            <a:off x="685800" y="3733800"/>
            <a:ext cx="10840914" cy="2057400"/>
          </a:xfrm>
        </p:spPr>
        <p:txBody>
          <a:bodyPr anchor="ctr">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p>
            <a:fld id="{984B7D2A-0DF8-424B-9572-B79AEBB2D9DC}" type="datetimeFigureOut">
              <a:rPr lang="en-US" noProof="0" smtClean="0"/>
              <a:t>7/29/2021</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326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noProof="0"/>
              <a:t>Click to edit Master title style</a:t>
            </a:r>
          </a:p>
        </p:txBody>
      </p:sp>
      <p:sp>
        <p:nvSpPr>
          <p:cNvPr id="3" name="Date Placeholder 2"/>
          <p:cNvSpPr>
            <a:spLocks noGrp="1"/>
          </p:cNvSpPr>
          <p:nvPr>
            <p:ph type="dt" sz="half" idx="10"/>
          </p:nvPr>
        </p:nvSpPr>
        <p:spPr/>
        <p:txBody>
          <a:bodyPr/>
          <a:lstStyle/>
          <a:p>
            <a:fld id="{984B7D2A-0DF8-424B-9572-B79AEBB2D9DC}" type="datetimeFigureOut">
              <a:rPr lang="en-US" noProof="0" smtClean="0"/>
              <a:t>7/29/2021</a:t>
            </a:fld>
            <a:endParaRPr lang="en-US" noProof="0" dirty="0"/>
          </a:p>
        </p:txBody>
      </p:sp>
      <p:sp>
        <p:nvSpPr>
          <p:cNvPr id="4" name="Footer Placeholder 3"/>
          <p:cNvSpPr>
            <a:spLocks noGrp="1"/>
          </p:cNvSpPr>
          <p:nvPr>
            <p:ph type="ftr" sz="quarter" idx="11"/>
          </p:nvPr>
        </p:nvSpPr>
        <p:spPr/>
        <p:txBody>
          <a:bodyPr/>
          <a:lstStyle/>
          <a:p>
            <a:r>
              <a:rPr lang="en-US" noProof="0" dirty="0"/>
              <a:t>Add a Footer</a:t>
            </a:r>
          </a:p>
        </p:txBody>
      </p:sp>
      <p:sp>
        <p:nvSpPr>
          <p:cNvPr id="5" name="Slide Number Placeholder 4"/>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510649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984B7D2A-0DF8-424B-9572-B79AEBB2D9DC}" type="datetimeFigureOut">
              <a:rPr lang="en-US" noProof="0" smtClean="0"/>
              <a:t>7/29/2021</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p:txBody>
      </p:sp>
      <p:sp>
        <p:nvSpPr>
          <p:cNvPr id="4" name="Slide Number Placeholder 3"/>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453706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5" y="1786"/>
            <a:ext cx="12188825" cy="6856214"/>
          </a:xfrm>
          <a:prstGeom prst="rect">
            <a:avLst/>
          </a:prstGeom>
        </p:spPr>
      </p:pic>
      <p:sp>
        <p:nvSpPr>
          <p:cNvPr id="2" name="Title 1"/>
          <p:cNvSpPr>
            <a:spLocks noGrp="1"/>
          </p:cNvSpPr>
          <p:nvPr>
            <p:ph type="ctrTitle"/>
          </p:nvPr>
        </p:nvSpPr>
        <p:spPr>
          <a:xfrm>
            <a:off x="2476500" y="2716272"/>
            <a:ext cx="8683625" cy="2421464"/>
          </a:xfrm>
        </p:spPr>
        <p:txBody>
          <a:bodyPr anchor="b">
            <a:normAutofit/>
          </a:bodyPr>
          <a:lstStyle>
            <a:lvl1pPr algn="r">
              <a:defRPr sz="4800">
                <a:effectLst/>
              </a:defRPr>
            </a:lvl1pPr>
          </a:lstStyle>
          <a:p>
            <a:r>
              <a:rPr lang="en-US" noProof="0"/>
              <a:t>Click to edit Master title style</a:t>
            </a:r>
          </a:p>
        </p:txBody>
      </p:sp>
      <p:sp>
        <p:nvSpPr>
          <p:cNvPr id="3" name="Subtitle 2"/>
          <p:cNvSpPr>
            <a:spLocks noGrp="1"/>
          </p:cNvSpPr>
          <p:nvPr>
            <p:ph type="subTitle" idx="1"/>
          </p:nvPr>
        </p:nvSpPr>
        <p:spPr>
          <a:xfrm>
            <a:off x="2476500" y="5137736"/>
            <a:ext cx="8683625" cy="732840"/>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a:t>Click to edit Master subtitle style</a:t>
            </a:r>
          </a:p>
        </p:txBody>
      </p:sp>
      <p:sp>
        <p:nvSpPr>
          <p:cNvPr id="4" name="Date Placeholder 3"/>
          <p:cNvSpPr>
            <a:spLocks noGrp="1"/>
          </p:cNvSpPr>
          <p:nvPr>
            <p:ph type="dt" sz="half" idx="10"/>
          </p:nvPr>
        </p:nvSpPr>
        <p:spPr>
          <a:xfrm>
            <a:off x="8932558" y="5870575"/>
            <a:ext cx="1600200" cy="377825"/>
          </a:xfrm>
        </p:spPr>
        <p:txBody>
          <a:bodyPr/>
          <a:lstStyle/>
          <a:p>
            <a:fld id="{984B7D2A-0DF8-424B-9572-B79AEBB2D9DC}" type="datetimeFigureOut">
              <a:rPr lang="en-US" noProof="0" smtClean="0"/>
              <a:t>7/29/2021</a:t>
            </a:fld>
            <a:endParaRPr lang="en-US" noProof="0" dirty="0"/>
          </a:p>
        </p:txBody>
      </p:sp>
      <p:sp>
        <p:nvSpPr>
          <p:cNvPr id="5" name="Footer Placeholder 4"/>
          <p:cNvSpPr>
            <a:spLocks noGrp="1"/>
          </p:cNvSpPr>
          <p:nvPr>
            <p:ph type="ftr" sz="quarter" idx="11"/>
          </p:nvPr>
        </p:nvSpPr>
        <p:spPr>
          <a:xfrm>
            <a:off x="3962399" y="5870575"/>
            <a:ext cx="4893958" cy="377825"/>
          </a:xfrm>
        </p:spPr>
        <p:txBody>
          <a:bodyPr/>
          <a:lstStyle/>
          <a:p>
            <a:r>
              <a:rPr lang="en-US" noProof="0" dirty="0"/>
              <a:t>Add a Footer</a:t>
            </a:r>
          </a:p>
        </p:txBody>
      </p:sp>
      <p:sp>
        <p:nvSpPr>
          <p:cNvPr id="6" name="Slide Number Placeholder 5"/>
          <p:cNvSpPr>
            <a:spLocks noGrp="1"/>
          </p:cNvSpPr>
          <p:nvPr>
            <p:ph type="sldNum" sz="quarter" idx="12"/>
          </p:nvPr>
        </p:nvSpPr>
        <p:spPr>
          <a:xfrm>
            <a:off x="10608958" y="5870575"/>
            <a:ext cx="551167" cy="377825"/>
          </a:xfrm>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406293711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552450" y="1874308"/>
            <a:ext cx="3814235" cy="1260000"/>
          </a:xfrm>
        </p:spPr>
        <p:txBody>
          <a:bodyPr anchor="ctr" anchorCtr="0">
            <a:noAutofit/>
          </a:bodyPr>
          <a:lstStyle>
            <a:lvl1pPr algn="r">
              <a:defRPr sz="3000" b="0"/>
            </a:lvl1pPr>
          </a:lstStyle>
          <a:p>
            <a:r>
              <a:rPr lang="en-US" noProof="0"/>
              <a:t>Click to edit Master title style</a:t>
            </a:r>
          </a:p>
        </p:txBody>
      </p:sp>
      <p:sp>
        <p:nvSpPr>
          <p:cNvPr id="3" name="Content Placeholder 2"/>
          <p:cNvSpPr>
            <a:spLocks noGrp="1"/>
          </p:cNvSpPr>
          <p:nvPr>
            <p:ph idx="1"/>
          </p:nvPr>
        </p:nvSpPr>
        <p:spPr>
          <a:xfrm>
            <a:off x="4648200" y="0"/>
            <a:ext cx="7543800" cy="6856214"/>
          </a:xfrm>
        </p:spPr>
        <p:txBody>
          <a:bodyPr anchor="ct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552450" y="3134308"/>
            <a:ext cx="3814235" cy="2016600"/>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7/29/2021</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006338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Description and Conent">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840914" cy="1260000"/>
          </a:xfrm>
        </p:spPr>
        <p:txBody>
          <a:bodyPr anchor="ctr" anchorCtr="0">
            <a:normAutofit/>
          </a:bodyPr>
          <a:lstStyle>
            <a:lvl1pPr>
              <a:defRPr sz="3000"/>
            </a:lvl1pPr>
          </a:lstStyle>
          <a:p>
            <a:r>
              <a:rPr lang="en-US" noProof="0"/>
              <a:t>Click to edit Master title style</a:t>
            </a:r>
          </a:p>
        </p:txBody>
      </p:sp>
      <p:sp>
        <p:nvSpPr>
          <p:cNvPr id="3" name="Text Placeholder 2"/>
          <p:cNvSpPr>
            <a:spLocks noGrp="1"/>
          </p:cNvSpPr>
          <p:nvPr>
            <p:ph type="body" idx="1"/>
          </p:nvPr>
        </p:nvSpPr>
        <p:spPr>
          <a:xfrm>
            <a:off x="685799" y="1881824"/>
            <a:ext cx="10840914" cy="1032826"/>
          </a:xfrm>
        </p:spPr>
        <p:txBody>
          <a:bodyPr anchor="t" anchorCtr="0">
            <a:noAutofit/>
          </a:bodyPr>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7" name="Date Placeholder 6"/>
          <p:cNvSpPr>
            <a:spLocks noGrp="1"/>
          </p:cNvSpPr>
          <p:nvPr>
            <p:ph type="dt" sz="half" idx="10"/>
          </p:nvPr>
        </p:nvSpPr>
        <p:spPr/>
        <p:txBody>
          <a:bodyPr/>
          <a:lstStyle/>
          <a:p>
            <a:fld id="{984B7D2A-0DF8-424B-9572-B79AEBB2D9DC}" type="datetimeFigureOut">
              <a:rPr lang="en-US" noProof="0" smtClean="0"/>
              <a:t>7/29/2021</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6" name="Text Placeholder 5">
            <a:extLst>
              <a:ext uri="{FF2B5EF4-FFF2-40B4-BE49-F238E27FC236}">
                <a16:creationId xmlns:a16="http://schemas.microsoft.com/office/drawing/2014/main" id="{B47DAE59-9D63-4159-8F3E-560C31F19A89}"/>
              </a:ext>
            </a:extLst>
          </p:cNvPr>
          <p:cNvSpPr>
            <a:spLocks noGrp="1"/>
          </p:cNvSpPr>
          <p:nvPr>
            <p:ph type="body" sz="quarter" idx="14"/>
          </p:nvPr>
        </p:nvSpPr>
        <p:spPr>
          <a:xfrm>
            <a:off x="1216192"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a:t>Click to edit Master text styles</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sp>
        <p:nvSpPr>
          <p:cNvPr id="12" name="Text Placeholder 2">
            <a:extLst>
              <a:ext uri="{FF2B5EF4-FFF2-40B4-BE49-F238E27FC236}">
                <a16:creationId xmlns:a16="http://schemas.microsoft.com/office/drawing/2014/main" id="{4249143D-80A5-4E4C-BBFD-F253500CE226}"/>
              </a:ext>
            </a:extLst>
          </p:cNvPr>
          <p:cNvSpPr>
            <a:spLocks noGrp="1"/>
          </p:cNvSpPr>
          <p:nvPr>
            <p:ph type="body" idx="13"/>
          </p:nvPr>
        </p:nvSpPr>
        <p:spPr>
          <a:xfrm>
            <a:off x="685799" y="2914650"/>
            <a:ext cx="10840914" cy="502126"/>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Text Placeholder 5">
            <a:extLst>
              <a:ext uri="{FF2B5EF4-FFF2-40B4-BE49-F238E27FC236}">
                <a16:creationId xmlns:a16="http://schemas.microsoft.com/office/drawing/2014/main" id="{B06123F0-984B-4EF8-9945-3621C401B7AD}"/>
              </a:ext>
            </a:extLst>
          </p:cNvPr>
          <p:cNvSpPr>
            <a:spLocks noGrp="1"/>
          </p:cNvSpPr>
          <p:nvPr>
            <p:ph type="body" sz="quarter" idx="17"/>
          </p:nvPr>
        </p:nvSpPr>
        <p:spPr>
          <a:xfrm>
            <a:off x="7465366"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a:t>Click to edit Master text styles</a:t>
            </a:r>
          </a:p>
        </p:txBody>
      </p:sp>
      <p:sp>
        <p:nvSpPr>
          <p:cNvPr id="21" name="Text Placeholder 5">
            <a:extLst>
              <a:ext uri="{FF2B5EF4-FFF2-40B4-BE49-F238E27FC236}">
                <a16:creationId xmlns:a16="http://schemas.microsoft.com/office/drawing/2014/main" id="{A669C074-A9BE-4B07-ACEE-3B34AAC8B9E7}"/>
              </a:ext>
            </a:extLst>
          </p:cNvPr>
          <p:cNvSpPr>
            <a:spLocks noGrp="1"/>
          </p:cNvSpPr>
          <p:nvPr>
            <p:ph type="body" sz="quarter" idx="18"/>
          </p:nvPr>
        </p:nvSpPr>
        <p:spPr>
          <a:xfrm>
            <a:off x="9548424"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a:t>Click to edit Master text styles</a:t>
            </a:r>
          </a:p>
        </p:txBody>
      </p:sp>
      <p:sp>
        <p:nvSpPr>
          <p:cNvPr id="19" name="Text Placeholder 5">
            <a:extLst>
              <a:ext uri="{FF2B5EF4-FFF2-40B4-BE49-F238E27FC236}">
                <a16:creationId xmlns:a16="http://schemas.microsoft.com/office/drawing/2014/main" id="{84A40D78-D6DD-41A7-A132-9D48DF8649A9}"/>
              </a:ext>
            </a:extLst>
          </p:cNvPr>
          <p:cNvSpPr>
            <a:spLocks noGrp="1"/>
          </p:cNvSpPr>
          <p:nvPr>
            <p:ph type="body" sz="quarter" idx="16"/>
          </p:nvPr>
        </p:nvSpPr>
        <p:spPr>
          <a:xfrm>
            <a:off x="5382308"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a:t>Click to edit Master text styles</a:t>
            </a:r>
          </a:p>
        </p:txBody>
      </p:sp>
      <p:sp>
        <p:nvSpPr>
          <p:cNvPr id="18" name="Text Placeholder 5">
            <a:extLst>
              <a:ext uri="{FF2B5EF4-FFF2-40B4-BE49-F238E27FC236}">
                <a16:creationId xmlns:a16="http://schemas.microsoft.com/office/drawing/2014/main" id="{4A9CFAA7-850F-4C92-A9BE-56452E5CA04D}"/>
              </a:ext>
            </a:extLst>
          </p:cNvPr>
          <p:cNvSpPr>
            <a:spLocks noGrp="1"/>
          </p:cNvSpPr>
          <p:nvPr>
            <p:ph type="body" sz="quarter" idx="15"/>
          </p:nvPr>
        </p:nvSpPr>
        <p:spPr>
          <a:xfrm>
            <a:off x="3299250"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a:t>Click to edit Master text styles</a:t>
            </a:r>
          </a:p>
        </p:txBody>
      </p:sp>
      <p:cxnSp>
        <p:nvCxnSpPr>
          <p:cNvPr id="14" name="Straight Connector 13">
            <a:extLst>
              <a:ext uri="{FF2B5EF4-FFF2-40B4-BE49-F238E27FC236}">
                <a16:creationId xmlns:a16="http://schemas.microsoft.com/office/drawing/2014/main" id="{CC5A0CF1-9FE7-4149-97DC-5221639144C8}"/>
              </a:ext>
              <a:ext uri="{C183D7F6-B498-43B3-948B-1728B52AA6E4}">
                <adec:decorative xmlns:adec="http://schemas.microsoft.com/office/drawing/2017/decorative" val="1"/>
              </a:ext>
            </a:extLst>
          </p:cNvPr>
          <p:cNvCxnSpPr>
            <a:cxnSpLocks/>
          </p:cNvCxnSpPr>
          <p:nvPr userDrawn="1"/>
        </p:nvCxnSpPr>
        <p:spPr>
          <a:xfrm rot="16200000">
            <a:off x="-185517" y="124248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93639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1457326" y="995967"/>
            <a:ext cx="6238874" cy="1260000"/>
          </a:xfrm>
        </p:spPr>
        <p:txBody>
          <a:bodyPr anchor="ctr" anchorCtr="0">
            <a:noAutofit/>
          </a:bodyPr>
          <a:lstStyle>
            <a:lvl1pPr algn="r">
              <a:defRPr sz="3000" b="0"/>
            </a:lvl1pPr>
          </a:lstStyle>
          <a:p>
            <a:r>
              <a:rPr lang="en-US" noProof="0"/>
              <a:t>Click to edit Master title style</a:t>
            </a:r>
          </a:p>
        </p:txBody>
      </p:sp>
      <p:sp>
        <p:nvSpPr>
          <p:cNvPr id="14" name="Picture Placeholder 2"/>
          <p:cNvSpPr>
            <a:spLocks noGrp="1" noChangeAspect="1"/>
          </p:cNvSpPr>
          <p:nvPr>
            <p:ph type="pic" idx="1"/>
          </p:nvPr>
        </p:nvSpPr>
        <p:spPr bwMode="blackGray">
          <a:xfrm>
            <a:off x="8014200" y="995968"/>
            <a:ext cx="3492000" cy="4866064"/>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a:t>Click icon to add picture</a:t>
            </a:r>
            <a:endParaRPr lang="en-US" noProof="0" dirty="0"/>
          </a:p>
        </p:txBody>
      </p:sp>
      <p:sp>
        <p:nvSpPr>
          <p:cNvPr id="4" name="Text Placeholder 3"/>
          <p:cNvSpPr>
            <a:spLocks noGrp="1"/>
          </p:cNvSpPr>
          <p:nvPr>
            <p:ph type="body" sz="half" idx="2"/>
          </p:nvPr>
        </p:nvSpPr>
        <p:spPr>
          <a:xfrm>
            <a:off x="1085849" y="2255967"/>
            <a:ext cx="6610351" cy="3476618"/>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7/29/2021</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969382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Righ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6657974" y="995968"/>
            <a:ext cx="4848225" cy="1260000"/>
          </a:xfrm>
        </p:spPr>
        <p:txBody>
          <a:bodyPr anchor="ctr" anchorCtr="0">
            <a:normAutofit/>
          </a:bodyPr>
          <a:lstStyle>
            <a:lvl1pPr algn="l">
              <a:defRPr sz="3000" b="0"/>
            </a:lvl1pPr>
          </a:lstStyle>
          <a:p>
            <a:r>
              <a:rPr lang="en-US" noProof="0"/>
              <a:t>Click to edit Master title style</a:t>
            </a:r>
          </a:p>
        </p:txBody>
      </p:sp>
      <p:sp>
        <p:nvSpPr>
          <p:cNvPr id="14" name="Picture Placeholder 2"/>
          <p:cNvSpPr>
            <a:spLocks noGrp="1" noChangeAspect="1"/>
          </p:cNvSpPr>
          <p:nvPr>
            <p:ph type="pic" idx="1"/>
          </p:nvPr>
        </p:nvSpPr>
        <p:spPr bwMode="blackGray">
          <a:xfrm>
            <a:off x="727574" y="914400"/>
            <a:ext cx="5749425" cy="4818185"/>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a:t>Click icon to add picture</a:t>
            </a:r>
            <a:endParaRPr lang="en-US" noProof="0" dirty="0"/>
          </a:p>
        </p:txBody>
      </p:sp>
      <p:sp>
        <p:nvSpPr>
          <p:cNvPr id="4" name="Text Placeholder 3"/>
          <p:cNvSpPr>
            <a:spLocks noGrp="1"/>
          </p:cNvSpPr>
          <p:nvPr>
            <p:ph type="body" sz="half" idx="2"/>
          </p:nvPr>
        </p:nvSpPr>
        <p:spPr>
          <a:xfrm>
            <a:off x="6657974" y="2255968"/>
            <a:ext cx="4848225" cy="3476617"/>
          </a:xfrm>
        </p:spPr>
        <p:txBody>
          <a:bodyPr anchor="t">
            <a:normAutofit/>
          </a:bodyPr>
          <a:lstStyle>
            <a:lvl1pPr marL="0" indent="0" algn="l">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984B7D2A-0DF8-424B-9572-B79AEBB2D9DC}" type="datetimeFigureOut">
              <a:rPr lang="en-US" noProof="0" smtClean="0"/>
              <a:t>7/29/2021</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295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bwMode="white">
          <a:xfrm>
            <a:off x="10571243"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11" name="TextBox 10"/>
          <p:cNvSpPr txBox="1"/>
          <p:nvPr/>
        </p:nvSpPr>
        <p:spPr bwMode="white">
          <a:xfrm>
            <a:off x="100262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2" name="Title 1"/>
          <p:cNvSpPr>
            <a:spLocks noGrp="1"/>
          </p:cNvSpPr>
          <p:nvPr>
            <p:ph type="title" hasCustomPrompt="1"/>
          </p:nvPr>
        </p:nvSpPr>
        <p:spPr>
          <a:xfrm>
            <a:off x="1320801" y="609601"/>
            <a:ext cx="9550399" cy="2743199"/>
          </a:xfrm>
        </p:spPr>
        <p:txBody>
          <a:bodyPr anchor="ctr">
            <a:normAutofit/>
          </a:bodyPr>
          <a:lstStyle>
            <a:lvl1pPr algn="ctr">
              <a:defRPr sz="3000" b="0" i="1" cap="none">
                <a:solidFill>
                  <a:schemeClr val="tx1"/>
                </a:solidFill>
              </a:defRPr>
            </a:lvl1pPr>
          </a:lstStyle>
          <a:p>
            <a:r>
              <a:rPr lang="en-US" noProof="0"/>
              <a:t>CLICK TO EDIT MASTER TITLE STYLE</a:t>
            </a:r>
          </a:p>
        </p:txBody>
      </p:sp>
      <p:sp>
        <p:nvSpPr>
          <p:cNvPr id="10" name="Text Placeholder 9"/>
          <p:cNvSpPr>
            <a:spLocks noGrp="1"/>
          </p:cNvSpPr>
          <p:nvPr>
            <p:ph type="body" sz="quarter" idx="13"/>
          </p:nvPr>
        </p:nvSpPr>
        <p:spPr>
          <a:xfrm>
            <a:off x="1426408" y="3352800"/>
            <a:ext cx="9339184" cy="381000"/>
          </a:xfrm>
        </p:spPr>
        <p:txBody>
          <a:bodyPr anchor="ctr">
            <a:normAutofit/>
          </a:bodyPr>
          <a:lstStyle>
            <a:lvl1pPr marL="0" indent="0" algn="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noProof="0"/>
              <a:t>Click to edit Master text styles</a:t>
            </a:r>
          </a:p>
        </p:txBody>
      </p:sp>
      <p:sp>
        <p:nvSpPr>
          <p:cNvPr id="7" name="Rectangle: Rounded Corners 6">
            <a:extLst>
              <a:ext uri="{FF2B5EF4-FFF2-40B4-BE49-F238E27FC236}">
                <a16:creationId xmlns:a16="http://schemas.microsoft.com/office/drawing/2014/main" id="{1AD7857E-8E0E-4AC1-ABDC-E42462C788DE}"/>
              </a:ext>
            </a:extLst>
          </p:cNvPr>
          <p:cNvSpPr/>
          <p:nvPr userDrawn="1"/>
        </p:nvSpPr>
        <p:spPr>
          <a:xfrm>
            <a:off x="1750844" y="3962401"/>
            <a:ext cx="8690313" cy="1908173"/>
          </a:xfrm>
          <a:prstGeom prst="roundRect">
            <a:avLst>
              <a:gd name="adj" fmla="val 6552"/>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Text Placeholder 2"/>
          <p:cNvSpPr>
            <a:spLocks noGrp="1"/>
          </p:cNvSpPr>
          <p:nvPr>
            <p:ph type="body" idx="1"/>
          </p:nvPr>
        </p:nvSpPr>
        <p:spPr>
          <a:xfrm>
            <a:off x="1857375" y="4021138"/>
            <a:ext cx="8486775" cy="1760537"/>
          </a:xfrm>
        </p:spPr>
        <p:txBody>
          <a:bodyPr anchor="ctr">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p>
            <a:fld id="{984B7D2A-0DF8-424B-9572-B79AEBB2D9DC}" type="datetimeFigureOut">
              <a:rPr lang="en-US" noProof="0" smtClean="0"/>
              <a:t>7/29/2021</a:t>
            </a:fld>
            <a:endParaRPr lang="en-US" noProof="0" dirty="0"/>
          </a:p>
        </p:txBody>
      </p:sp>
      <p:sp>
        <p:nvSpPr>
          <p:cNvPr id="5" name="Footer Placeholder 4"/>
          <p:cNvSpPr>
            <a:spLocks noGrp="1"/>
          </p:cNvSpPr>
          <p:nvPr>
            <p:ph type="ftr" sz="quarter" idx="11"/>
          </p:nvPr>
        </p:nvSpPr>
        <p:spPr/>
        <p:txBody>
          <a:bodyPr/>
          <a:lstStyle/>
          <a:p>
            <a:endParaRPr lang="en-US" noProof="0" dirty="0"/>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153409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599"/>
            <a:ext cx="10840914" cy="1260000"/>
          </a:xfrm>
        </p:spPr>
        <p:txBody>
          <a:bodyPr>
            <a:normAutofit/>
          </a:bodyPr>
          <a:lstStyle>
            <a:lvl1pPr>
              <a:defRPr sz="3000"/>
            </a:lvl1pPr>
          </a:lstStyle>
          <a:p>
            <a:r>
              <a:rPr lang="en-US" noProof="0"/>
              <a:t>Click to edit Master title style</a:t>
            </a:r>
          </a:p>
        </p:txBody>
      </p:sp>
      <p:sp>
        <p:nvSpPr>
          <p:cNvPr id="3" name="Text Placeholder 2"/>
          <p:cNvSpPr>
            <a:spLocks noGrp="1"/>
          </p:cNvSpPr>
          <p:nvPr>
            <p:ph type="body" idx="1"/>
          </p:nvPr>
        </p:nvSpPr>
        <p:spPr>
          <a:xfrm>
            <a:off x="685799" y="1869599"/>
            <a:ext cx="5202071"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685800" y="2870201"/>
            <a:ext cx="5202071" cy="2916000"/>
          </a:xfrm>
          <a:prstGeom prst="roundRect">
            <a:avLst>
              <a:gd name="adj" fmla="val 2496"/>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298270" y="1869599"/>
            <a:ext cx="5228444"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298270" y="2870201"/>
            <a:ext cx="5202071" cy="2916000"/>
          </a:xfrm>
          <a:prstGeom prst="roundRect">
            <a:avLst>
              <a:gd name="adj" fmla="val 2798"/>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984B7D2A-0DF8-424B-9572-B79AEBB2D9DC}" type="datetimeFigureOut">
              <a:rPr lang="en-US" noProof="0" smtClean="0"/>
              <a:t>7/29/2021</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2" name="Straight Connector 11">
            <a:extLst>
              <a:ext uri="{FF2B5EF4-FFF2-40B4-BE49-F238E27FC236}">
                <a16:creationId xmlns:a16="http://schemas.microsoft.com/office/drawing/2014/main" id="{8031B0A9-3E16-4C5B-A6CE-045BCB91A008}"/>
              </a:ext>
              <a:ext uri="{C183D7F6-B498-43B3-948B-1728B52AA6E4}">
                <adec:decorative xmlns:adec="http://schemas.microsoft.com/office/drawing/2017/decorative" val="1"/>
              </a:ext>
            </a:extLst>
          </p:cNvPr>
          <p:cNvCxnSpPr>
            <a:cxnSpLocks/>
          </p:cNvCxnSpPr>
          <p:nvPr userDrawn="1"/>
        </p:nvCxnSpPr>
        <p:spPr>
          <a:xfrm flipV="1">
            <a:off x="57150" y="93976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66961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noProof="0"/>
              <a:t>Click to edit Master title style</a:t>
            </a:r>
          </a:p>
        </p:txBody>
      </p:sp>
      <p:sp>
        <p:nvSpPr>
          <p:cNvPr id="9" name="Rectangle: Rounded Corners 8">
            <a:extLst>
              <a:ext uri="{FF2B5EF4-FFF2-40B4-BE49-F238E27FC236}">
                <a16:creationId xmlns:a16="http://schemas.microsoft.com/office/drawing/2014/main" id="{E44449DE-635B-4B23-9B8B-C95A5B8764DB}"/>
              </a:ext>
            </a:extLst>
          </p:cNvPr>
          <p:cNvSpPr/>
          <p:nvPr userDrawn="1"/>
        </p:nvSpPr>
        <p:spPr>
          <a:xfrm>
            <a:off x="663356" y="1790228"/>
            <a:ext cx="10863358" cy="4080348"/>
          </a:xfrm>
          <a:prstGeom prst="roundRect">
            <a:avLst>
              <a:gd name="adj" fmla="val 2634"/>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Content Placeholder 2"/>
          <p:cNvSpPr>
            <a:spLocks noGrp="1"/>
          </p:cNvSpPr>
          <p:nvPr>
            <p:ph sz="half" idx="1"/>
          </p:nvPr>
        </p:nvSpPr>
        <p:spPr>
          <a:xfrm>
            <a:off x="685802" y="1869600"/>
            <a:ext cx="5040000" cy="3921601"/>
          </a:xfrm>
          <a:prstGeom prst="roundRect">
            <a:avLst>
              <a:gd name="adj" fmla="val 1970"/>
            </a:avLst>
          </a:prstGeom>
          <a:ln w="28575">
            <a:noFill/>
          </a:ln>
          <a:effectLst/>
        </p:spPr>
        <p:txBody>
          <a:bodyPr anchor="t" anchorCtr="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6488644" y="1869601"/>
            <a:ext cx="5040000" cy="3921600"/>
          </a:xfrm>
          <a:prstGeom prst="roundRect">
            <a:avLst>
              <a:gd name="adj" fmla="val 2211"/>
            </a:avLst>
          </a:prstGeom>
          <a:ln w="28575">
            <a:noFill/>
          </a:ln>
          <a:effectLst/>
        </p:spPr>
        <p:txBody>
          <a:bodyPr anchor="t" anchorCtr="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984B7D2A-0DF8-424B-9572-B79AEBB2D9DC}" type="datetimeFigureOut">
              <a:rPr lang="en-US" noProof="0" smtClean="0"/>
              <a:t>7/29/2021</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0" name="Straight Connector 9">
            <a:extLst>
              <a:ext uri="{FF2B5EF4-FFF2-40B4-BE49-F238E27FC236}">
                <a16:creationId xmlns:a16="http://schemas.microsoft.com/office/drawing/2014/main" id="{E8539E0A-8009-4A6E-A7A1-5AEFA52206C3}"/>
              </a:ext>
              <a:ext uri="{C183D7F6-B498-43B3-948B-1728B52AA6E4}">
                <adec:decorative xmlns:adec="http://schemas.microsoft.com/office/drawing/2017/decorative" val="1"/>
              </a:ext>
            </a:extLst>
          </p:cNvPr>
          <p:cNvCxnSpPr>
            <a:cxnSpLocks/>
          </p:cNvCxnSpPr>
          <p:nvPr userDrawn="1"/>
        </p:nvCxnSpPr>
        <p:spPr>
          <a:xfrm flipV="1">
            <a:off x="57150" y="99691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62352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85801" y="609600"/>
            <a:ext cx="10840914" cy="1456267"/>
          </a:xfrm>
          <a:prstGeom prst="rect">
            <a:avLst/>
          </a:prstGeom>
          <a:effectLst/>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bwMode="white">
          <a:xfrm>
            <a:off x="685801" y="2142067"/>
            <a:ext cx="10840914" cy="3649133"/>
          </a:xfrm>
          <a:prstGeom prst="rect">
            <a:avLst/>
          </a:prstGeom>
        </p:spPr>
        <p:txBody>
          <a:bodyPr vert="horz" lIns="91440" tIns="45720" rIns="91440" bIns="45720" rtlCol="0" anchor="ctr">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84B7D2A-0DF8-424B-9572-B79AEBB2D9DC}" type="datetimeFigureOut">
              <a:rPr lang="en-US" noProof="0" smtClean="0"/>
              <a:t>7/29/2021</a:t>
            </a:fld>
            <a:endParaRPr lang="en-US" noProof="0"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noProof="0" dirty="0"/>
              <a:t>Add a Footer</a:t>
            </a:r>
          </a:p>
        </p:txBody>
      </p:sp>
      <p:sp>
        <p:nvSpPr>
          <p:cNvPr id="6" name="Slide Number Placeholder 5"/>
          <p:cNvSpPr>
            <a:spLocks noGrp="1"/>
          </p:cNvSpPr>
          <p:nvPr>
            <p:ph type="sldNum" sz="quarter" idx="4"/>
          </p:nvPr>
        </p:nvSpPr>
        <p:spPr>
          <a:xfrm>
            <a:off x="10266059" y="5870575"/>
            <a:ext cx="1260655"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009069978"/>
      </p:ext>
    </p:extLst>
  </p:cSld>
  <p:clrMap bg1="dk1" tx1="lt1" bg2="dk2" tx2="lt2" accent1="accent1" accent2="accent2" accent3="accent3" accent4="accent4" accent5="accent5" accent6="accent6" hlink="hlink" folHlink="folHlink"/>
  <p:sldLayoutIdLst>
    <p:sldLayoutId id="2147483662" r:id="rId1"/>
    <p:sldLayoutId id="2147483661" r:id="rId2"/>
    <p:sldLayoutId id="2147483668" r:id="rId3"/>
    <p:sldLayoutId id="2147483679" r:id="rId4"/>
    <p:sldLayoutId id="2147483669" r:id="rId5"/>
    <p:sldLayoutId id="2147483680" r:id="rId6"/>
    <p:sldLayoutId id="2147483672" r:id="rId7"/>
    <p:sldLayoutId id="2147483665" r:id="rId8"/>
    <p:sldLayoutId id="2147483664" r:id="rId9"/>
    <p:sldLayoutId id="2147483671" r:id="rId10"/>
    <p:sldLayoutId id="2147483666" r:id="rId11"/>
    <p:sldLayoutId id="2147483667" r:id="rId12"/>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hyperlink" Target="https://go.microsoft.com/fwlink/?linkid=2007348" TargetMode="Externa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pillar icon">
            <a:extLst>
              <a:ext uri="{FF2B5EF4-FFF2-40B4-BE49-F238E27FC236}">
                <a16:creationId xmlns:a16="http://schemas.microsoft.com/office/drawing/2014/main" id="{FC7E2CCC-C53E-454B-9DE0-F2484BA0FF9D}"/>
              </a:ext>
              <a:ext uri="{C183D7F6-B498-43B3-948B-1728B52AA6E4}">
                <adec:decorative xmlns:adec="http://schemas.microsoft.com/office/drawing/2017/decorative" val="1"/>
              </a:ext>
            </a:extLst>
          </p:cNvPr>
          <p:cNvPicPr>
            <a:picLocks/>
          </p:cNvPicPr>
          <p:nvPr/>
        </p:nvPicPr>
        <p:blipFill>
          <a:blip r:embed="rId2"/>
          <a:stretch>
            <a:fillRect/>
          </a:stretch>
        </p:blipFill>
        <p:spPr>
          <a:xfrm>
            <a:off x="9577705" y="1524000"/>
            <a:ext cx="1905000" cy="1905000"/>
          </a:xfrm>
          <a:prstGeom prst="rect">
            <a:avLst/>
          </a:prstGeom>
          <a:ln>
            <a:noFill/>
          </a:ln>
        </p:spPr>
      </p:pic>
      <p:sp>
        <p:nvSpPr>
          <p:cNvPr id="2" name="Title 1">
            <a:extLst>
              <a:ext uri="{FF2B5EF4-FFF2-40B4-BE49-F238E27FC236}">
                <a16:creationId xmlns:a16="http://schemas.microsoft.com/office/drawing/2014/main" id="{7635B398-1E7F-44AD-8356-8345134C958C}"/>
              </a:ext>
            </a:extLst>
          </p:cNvPr>
          <p:cNvSpPr>
            <a:spLocks noGrp="1"/>
          </p:cNvSpPr>
          <p:nvPr>
            <p:ph type="ctrTitle"/>
          </p:nvPr>
        </p:nvSpPr>
        <p:spPr>
          <a:xfrm>
            <a:off x="589547" y="3429000"/>
            <a:ext cx="11225463" cy="1227473"/>
          </a:xfrm>
        </p:spPr>
        <p:txBody>
          <a:bodyPr/>
          <a:lstStyle/>
          <a:p>
            <a:r>
              <a:rPr lang="en-US" dirty="0"/>
              <a:t>Image  recognition using python</a:t>
            </a:r>
          </a:p>
        </p:txBody>
      </p:sp>
      <p:sp>
        <p:nvSpPr>
          <p:cNvPr id="3" name="Subtitle 2">
            <a:extLst>
              <a:ext uri="{FF2B5EF4-FFF2-40B4-BE49-F238E27FC236}">
                <a16:creationId xmlns:a16="http://schemas.microsoft.com/office/drawing/2014/main" id="{852A3D91-AB3F-4EDF-B87E-FDDF6C5DC4CF}"/>
              </a:ext>
            </a:extLst>
          </p:cNvPr>
          <p:cNvSpPr>
            <a:spLocks noGrp="1"/>
          </p:cNvSpPr>
          <p:nvPr>
            <p:ph type="subTitle" idx="1"/>
          </p:nvPr>
        </p:nvSpPr>
        <p:spPr/>
        <p:txBody>
          <a:bodyPr>
            <a:normAutofit lnSpcReduction="10000"/>
          </a:bodyPr>
          <a:lstStyle/>
          <a:p>
            <a:r>
              <a:rPr lang="en-US" dirty="0"/>
              <a:t> Done by: </a:t>
            </a:r>
          </a:p>
          <a:p>
            <a:r>
              <a:rPr lang="en-US" dirty="0"/>
              <a:t>GUIDE:</a:t>
            </a:r>
          </a:p>
        </p:txBody>
      </p:sp>
    </p:spTree>
    <p:extLst>
      <p:ext uri="{BB962C8B-B14F-4D97-AF65-F5344CB8AC3E}">
        <p14:creationId xmlns:p14="http://schemas.microsoft.com/office/powerpoint/2010/main" val="23527490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hlinkClick r:id="rId2"/>
            <a:extLst>
              <a:ext uri="{FF2B5EF4-FFF2-40B4-BE49-F238E27FC236}">
                <a16:creationId xmlns:a16="http://schemas.microsoft.com/office/drawing/2014/main" id="{5FC6C278-4035-446A-A94B-030E792FDDF5}"/>
              </a:ext>
            </a:extLst>
          </p:cNvPr>
          <p:cNvSpPr txBox="1"/>
          <p:nvPr/>
        </p:nvSpPr>
        <p:spPr>
          <a:xfrm>
            <a:off x="1547813" y="2459504"/>
            <a:ext cx="9096374" cy="1938992"/>
          </a:xfrm>
          <a:prstGeom prst="rect">
            <a:avLst/>
          </a:prstGeom>
          <a:noFill/>
        </p:spPr>
        <p:txBody>
          <a:bodyPr wrap="square" rtlCol="0">
            <a:noAutofit/>
          </a:bodyPr>
          <a:lstStyle/>
          <a:p>
            <a:pPr algn="ctr"/>
            <a:r>
              <a:rPr lang="en-US" sz="6000" u="sng" dirty="0"/>
              <a:t>THANKING YOU!</a:t>
            </a:r>
          </a:p>
        </p:txBody>
      </p:sp>
    </p:spTree>
    <p:extLst>
      <p:ext uri="{BB962C8B-B14F-4D97-AF65-F5344CB8AC3E}">
        <p14:creationId xmlns:p14="http://schemas.microsoft.com/office/powerpoint/2010/main" val="2394598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E71A9-3DD2-40A0-A793-8A327B7870FD}"/>
              </a:ext>
            </a:extLst>
          </p:cNvPr>
          <p:cNvSpPr>
            <a:spLocks noGrp="1"/>
          </p:cNvSpPr>
          <p:nvPr>
            <p:ph type="title"/>
          </p:nvPr>
        </p:nvSpPr>
        <p:spPr>
          <a:xfrm>
            <a:off x="6657974" y="635021"/>
            <a:ext cx="4848225" cy="1260000"/>
          </a:xfrm>
        </p:spPr>
        <p:txBody>
          <a:bodyPr/>
          <a:lstStyle/>
          <a:p>
            <a:r>
              <a:rPr lang="en-US" dirty="0"/>
              <a:t>introduction</a:t>
            </a:r>
          </a:p>
        </p:txBody>
      </p:sp>
      <p:sp>
        <p:nvSpPr>
          <p:cNvPr id="4" name="Text Placeholder 3">
            <a:extLst>
              <a:ext uri="{FF2B5EF4-FFF2-40B4-BE49-F238E27FC236}">
                <a16:creationId xmlns:a16="http://schemas.microsoft.com/office/drawing/2014/main" id="{89E3F3D3-E33B-4CC0-A31E-7554F6BAEA6C}"/>
              </a:ext>
            </a:extLst>
          </p:cNvPr>
          <p:cNvSpPr>
            <a:spLocks noGrp="1"/>
          </p:cNvSpPr>
          <p:nvPr>
            <p:ph type="body" sz="half" idx="2"/>
          </p:nvPr>
        </p:nvSpPr>
        <p:spPr>
          <a:xfrm>
            <a:off x="6573753" y="1594232"/>
            <a:ext cx="5349542" cy="4457653"/>
          </a:xfrm>
        </p:spPr>
        <p:txBody>
          <a:bodyPr>
            <a:noAutofit/>
          </a:bodyPr>
          <a:lstStyle/>
          <a:p>
            <a:pPr marL="457200" marR="0" indent="-457200">
              <a:lnSpc>
                <a:spcPct val="107000"/>
              </a:lnSpc>
              <a:spcBef>
                <a:spcPts val="0"/>
              </a:spcBef>
              <a:spcAft>
                <a:spcPts val="800"/>
              </a:spcAft>
              <a:buFont typeface="+mj-lt"/>
              <a:buAutoNum type="arabicPeriod"/>
            </a:pPr>
            <a:r>
              <a:rPr lang="en-US" sz="2000" dirty="0"/>
              <a:t> </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Image recognition, in the context of machine vision, is the ability of software to identify objects, places, people, writing and actions in images. Computers can use machine vision technologies in combination with a camera and artificial intelligence software to achieve image recognition.</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107000"/>
              </a:lnSpc>
              <a:spcBef>
                <a:spcPts val="0"/>
              </a:spcBef>
              <a:spcAft>
                <a:spcPts val="800"/>
              </a:spcAft>
              <a:buFont typeface="+mj-lt"/>
              <a:buAutoNum type="arabicPeriod"/>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Image recognition is used to perform a large number of machine-based visual tasks, such as labeling the content of images with meta-tags, performing image content search and guiding autonomous robots, self-driving cars and accident avoidance systems.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457200" indent="-457200">
              <a:buFont typeface="+mj-lt"/>
              <a:buAutoNum type="arabicPeriod"/>
            </a:pPr>
            <a:endParaRPr lang="en-US" sz="2000" dirty="0"/>
          </a:p>
        </p:txBody>
      </p:sp>
      <p:pic>
        <p:nvPicPr>
          <p:cNvPr id="9" name="Picture Placeholder 8">
            <a:extLst>
              <a:ext uri="{FF2B5EF4-FFF2-40B4-BE49-F238E27FC236}">
                <a16:creationId xmlns:a16="http://schemas.microsoft.com/office/drawing/2014/main" id="{00B5A3CC-6FE8-4753-B373-403F6ED85854}"/>
              </a:ext>
            </a:extLst>
          </p:cNvPr>
          <p:cNvPicPr>
            <a:picLocks noGrp="1" noChangeAspect="1"/>
          </p:cNvPicPr>
          <p:nvPr>
            <p:ph type="pic" idx="1"/>
          </p:nvPr>
        </p:nvPicPr>
        <p:blipFill>
          <a:blip r:embed="rId2"/>
          <a:srcRect l="10209" r="10209"/>
          <a:stretch>
            <a:fillRect/>
          </a:stretch>
        </p:blipFill>
        <p:spPr>
          <a:xfrm>
            <a:off x="571163" y="914400"/>
            <a:ext cx="5749425" cy="4818185"/>
          </a:xfrm>
        </p:spPr>
      </p:pic>
    </p:spTree>
    <p:extLst>
      <p:ext uri="{BB962C8B-B14F-4D97-AF65-F5344CB8AC3E}">
        <p14:creationId xmlns:p14="http://schemas.microsoft.com/office/powerpoint/2010/main" val="1943867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78200-0985-4DED-A84B-D6ADED92FAE6}"/>
              </a:ext>
            </a:extLst>
          </p:cNvPr>
          <p:cNvSpPr>
            <a:spLocks noGrp="1"/>
          </p:cNvSpPr>
          <p:nvPr>
            <p:ph type="title"/>
          </p:nvPr>
        </p:nvSpPr>
        <p:spPr>
          <a:xfrm>
            <a:off x="685801" y="609600"/>
            <a:ext cx="10840914" cy="1260000"/>
          </a:xfrm>
        </p:spPr>
        <p:txBody>
          <a:bodyPr/>
          <a:lstStyle/>
          <a:p>
            <a:r>
              <a:rPr lang="en-US" dirty="0"/>
              <a:t>Abstract </a:t>
            </a:r>
          </a:p>
        </p:txBody>
      </p:sp>
      <p:sp>
        <p:nvSpPr>
          <p:cNvPr id="3" name="Content Placeholder 2">
            <a:extLst>
              <a:ext uri="{FF2B5EF4-FFF2-40B4-BE49-F238E27FC236}">
                <a16:creationId xmlns:a16="http://schemas.microsoft.com/office/drawing/2014/main" id="{90E8A47E-9D4A-4D70-B23A-B0AC3757292F}"/>
              </a:ext>
            </a:extLst>
          </p:cNvPr>
          <p:cNvSpPr>
            <a:spLocks noGrp="1"/>
          </p:cNvSpPr>
          <p:nvPr>
            <p:ph idx="1"/>
          </p:nvPr>
        </p:nvSpPr>
        <p:spPr/>
        <p:txBody>
          <a:bodyPr>
            <a:normAutofit/>
          </a:bodyPr>
          <a:lstStyle/>
          <a:p>
            <a:r>
              <a:rPr lang="en-US" sz="2500" dirty="0"/>
              <a:t> </a:t>
            </a:r>
            <a:r>
              <a:rPr lang="en-US" sz="2500" dirty="0">
                <a:effectLst/>
                <a:latin typeface="Times New Roman" panose="02020603050405020304" pitchFamily="18" charset="0"/>
                <a:ea typeface="Calibri" panose="020F0502020204030204" pitchFamily="34" charset="0"/>
                <a:cs typeface="Times New Roman" panose="02020603050405020304" pitchFamily="18" charset="0"/>
              </a:rPr>
              <a:t>While human and animal brains recognize objects with ease, computers have difficulty with the task. Software for image recognition requires deep learning. Performance is best on convolutional neural net processor as the specific task otherwise requires massive amounts of power for its compute-intensive nature.</a:t>
            </a:r>
          </a:p>
          <a:p>
            <a:r>
              <a:rPr lang="en-US" sz="2500" dirty="0">
                <a:effectLst/>
                <a:latin typeface="Times New Roman" panose="02020603050405020304" pitchFamily="18" charset="0"/>
                <a:ea typeface="Calibri" panose="020F0502020204030204" pitchFamily="34" charset="0"/>
                <a:cs typeface="Times New Roman" panose="02020603050405020304" pitchFamily="18" charset="0"/>
              </a:rPr>
              <a:t> Image recognition algorithm can function by use of comparative 3D Models, appearances from different angles using edge detection or by components.</a:t>
            </a:r>
          </a:p>
          <a:p>
            <a:r>
              <a:rPr lang="en-US" sz="2500" dirty="0">
                <a:effectLst/>
                <a:latin typeface="Times New Roman" panose="02020603050405020304" pitchFamily="18" charset="0"/>
                <a:ea typeface="Calibri" panose="020F0502020204030204" pitchFamily="34" charset="0"/>
                <a:cs typeface="Times New Roman" panose="02020603050405020304" pitchFamily="18" charset="0"/>
              </a:rPr>
              <a:t> Image recognition algorithms are often trained on millions of pre-labeled pictures with guided computer learning.</a:t>
            </a:r>
            <a:endParaRPr lang="en-US" sz="25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500" dirty="0"/>
          </a:p>
        </p:txBody>
      </p:sp>
    </p:spTree>
    <p:extLst>
      <p:ext uri="{BB962C8B-B14F-4D97-AF65-F5344CB8AC3E}">
        <p14:creationId xmlns:p14="http://schemas.microsoft.com/office/powerpoint/2010/main" val="277620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C826E-72DB-45B4-B092-DA86DA68C4A7}"/>
              </a:ext>
            </a:extLst>
          </p:cNvPr>
          <p:cNvSpPr>
            <a:spLocks noGrp="1"/>
          </p:cNvSpPr>
          <p:nvPr>
            <p:ph type="title"/>
          </p:nvPr>
        </p:nvSpPr>
        <p:spPr/>
        <p:txBody>
          <a:bodyPr/>
          <a:lstStyle/>
          <a:p>
            <a:r>
              <a:rPr lang="en-US" dirty="0"/>
              <a:t>Methodology </a:t>
            </a:r>
          </a:p>
        </p:txBody>
      </p:sp>
      <p:pic>
        <p:nvPicPr>
          <p:cNvPr id="24" name="Picture 23" descr="calendar icon">
            <a:extLst>
              <a:ext uri="{FF2B5EF4-FFF2-40B4-BE49-F238E27FC236}">
                <a16:creationId xmlns:a16="http://schemas.microsoft.com/office/drawing/2014/main" id="{B83E2AB1-C03F-4257-9171-5FD5FA2720DB}"/>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3710074" y="868126"/>
            <a:ext cx="742950" cy="742950"/>
          </a:xfrm>
          <a:prstGeom prst="rect">
            <a:avLst/>
          </a:prstGeom>
        </p:spPr>
      </p:pic>
      <p:sp>
        <p:nvSpPr>
          <p:cNvPr id="3" name="Text Placeholder 2">
            <a:extLst>
              <a:ext uri="{FF2B5EF4-FFF2-40B4-BE49-F238E27FC236}">
                <a16:creationId xmlns:a16="http://schemas.microsoft.com/office/drawing/2014/main" id="{1D935431-5E3F-4C1A-BED1-C5BC3D661ED8}"/>
              </a:ext>
            </a:extLst>
          </p:cNvPr>
          <p:cNvSpPr>
            <a:spLocks noGrp="1"/>
          </p:cNvSpPr>
          <p:nvPr>
            <p:ph type="body" idx="1"/>
          </p:nvPr>
        </p:nvSpPr>
        <p:spPr/>
        <p:txBody>
          <a:bodyPr/>
          <a:lstStyle/>
          <a:p>
            <a:r>
              <a:rPr lang="en-US" dirty="0"/>
              <a:t>Include text explaining the actions, or background, leading up to the historical event.</a:t>
            </a:r>
          </a:p>
        </p:txBody>
      </p:sp>
      <p:sp>
        <p:nvSpPr>
          <p:cNvPr id="9" name="Text Placeholder 8">
            <a:extLst>
              <a:ext uri="{FF2B5EF4-FFF2-40B4-BE49-F238E27FC236}">
                <a16:creationId xmlns:a16="http://schemas.microsoft.com/office/drawing/2014/main" id="{4B8941C9-A5E2-4AE2-9E83-54DAEF9402B0}"/>
              </a:ext>
            </a:extLst>
          </p:cNvPr>
          <p:cNvSpPr>
            <a:spLocks noGrp="1"/>
          </p:cNvSpPr>
          <p:nvPr>
            <p:ph type="body" idx="13"/>
          </p:nvPr>
        </p:nvSpPr>
        <p:spPr/>
        <p:txBody>
          <a:bodyPr/>
          <a:lstStyle/>
          <a:p>
            <a:r>
              <a:rPr lang="en-US" dirty="0"/>
              <a:t>Image Recognition Methodology</a:t>
            </a:r>
          </a:p>
        </p:txBody>
      </p:sp>
      <p:sp>
        <p:nvSpPr>
          <p:cNvPr id="32" name="Text Placeholder 31">
            <a:extLst>
              <a:ext uri="{FF2B5EF4-FFF2-40B4-BE49-F238E27FC236}">
                <a16:creationId xmlns:a16="http://schemas.microsoft.com/office/drawing/2014/main" id="{E9D7F99C-4A63-4AF2-8DFC-783C463444FE}"/>
              </a:ext>
            </a:extLst>
          </p:cNvPr>
          <p:cNvSpPr>
            <a:spLocks noGrp="1"/>
          </p:cNvSpPr>
          <p:nvPr>
            <p:ph type="body" sz="quarter" idx="14"/>
          </p:nvPr>
        </p:nvSpPr>
        <p:spPr/>
        <p:txBody>
          <a:bodyPr/>
          <a:lstStyle/>
          <a:p>
            <a:pPr>
              <a:spcAft>
                <a:spcPts val="0"/>
              </a:spcAft>
            </a:pPr>
            <a:r>
              <a:rPr lang="en-US" dirty="0"/>
              <a:t>Get Original Image</a:t>
            </a:r>
          </a:p>
        </p:txBody>
      </p:sp>
      <p:sp>
        <p:nvSpPr>
          <p:cNvPr id="11" name="Oval 9" descr="decorative element">
            <a:extLst>
              <a:ext uri="{FF2B5EF4-FFF2-40B4-BE49-F238E27FC236}">
                <a16:creationId xmlns:a16="http://schemas.microsoft.com/office/drawing/2014/main" id="{6A7147D9-5182-4F63-A1F6-2C7F380BCAEC}"/>
              </a:ext>
              <a:ext uri="{C183D7F6-B498-43B3-948B-1728B52AA6E4}">
                <adec:decorative xmlns:adec="http://schemas.microsoft.com/office/drawing/2017/decorative" val="1"/>
              </a:ext>
            </a:extLst>
          </p:cNvPr>
          <p:cNvSpPr>
            <a:spLocks noChangeArrowheads="1"/>
          </p:cNvSpPr>
          <p:nvPr/>
        </p:nvSpPr>
        <p:spPr bwMode="auto">
          <a:xfrm>
            <a:off x="1711580" y="4787996"/>
            <a:ext cx="252000" cy="252000"/>
          </a:xfrm>
          <a:prstGeom prst="ellipse">
            <a:avLst/>
          </a:prstGeom>
          <a:solidFill>
            <a:schemeClr val="bg1">
              <a:lumMod val="65000"/>
              <a:lumOff val="35000"/>
            </a:schemeClr>
          </a:solidFill>
          <a:ln w="9525">
            <a:solidFill>
              <a:schemeClr val="bg2">
                <a:lumMod val="75000"/>
                <a:lumOff val="25000"/>
              </a:schemeClr>
            </a:solidFill>
          </a:ln>
          <a:effectLst>
            <a:glow rad="63500">
              <a:schemeClr val="bg2">
                <a:lumMod val="75000"/>
                <a:lumOff val="25000"/>
                <a:alpha val="40000"/>
              </a:schemeClr>
            </a:glow>
          </a:effectLst>
        </p:spPr>
        <p:txBody>
          <a:bodyPr/>
          <a:lstStyle/>
          <a:p>
            <a:pPr eaLnBrk="1" fontAlgn="auto" hangingPunct="1">
              <a:spcBef>
                <a:spcPts val="0"/>
              </a:spcBef>
              <a:spcAft>
                <a:spcPts val="0"/>
              </a:spcAft>
              <a:defRPr/>
            </a:pPr>
            <a:endParaRPr lang="en-US" dirty="0">
              <a:latin typeface="+mj-lt"/>
            </a:endParaRPr>
          </a:p>
        </p:txBody>
      </p:sp>
      <p:sp>
        <p:nvSpPr>
          <p:cNvPr id="33" name="Text Placeholder 32">
            <a:extLst>
              <a:ext uri="{FF2B5EF4-FFF2-40B4-BE49-F238E27FC236}">
                <a16:creationId xmlns:a16="http://schemas.microsoft.com/office/drawing/2014/main" id="{11214B34-DA9D-4C1E-8508-23F492C53998}"/>
              </a:ext>
            </a:extLst>
          </p:cNvPr>
          <p:cNvSpPr>
            <a:spLocks noGrp="1"/>
          </p:cNvSpPr>
          <p:nvPr>
            <p:ph type="body" sz="quarter" idx="15"/>
          </p:nvPr>
        </p:nvSpPr>
        <p:spPr/>
        <p:txBody>
          <a:bodyPr/>
          <a:lstStyle/>
          <a:p>
            <a:pPr>
              <a:spcAft>
                <a:spcPts val="0"/>
              </a:spcAft>
            </a:pPr>
            <a:r>
              <a:rPr lang="en-US" dirty="0"/>
              <a:t>Get Crop Image</a:t>
            </a:r>
          </a:p>
        </p:txBody>
      </p:sp>
      <p:sp>
        <p:nvSpPr>
          <p:cNvPr id="15" name="Oval 14" descr="decorative element">
            <a:extLst>
              <a:ext uri="{FF2B5EF4-FFF2-40B4-BE49-F238E27FC236}">
                <a16:creationId xmlns:a16="http://schemas.microsoft.com/office/drawing/2014/main" id="{3184FF17-95E1-488F-85D0-829B6630F938}"/>
              </a:ext>
              <a:ext uri="{C183D7F6-B498-43B3-948B-1728B52AA6E4}">
                <adec:decorative xmlns:adec="http://schemas.microsoft.com/office/drawing/2017/decorative" val="1"/>
              </a:ext>
            </a:extLst>
          </p:cNvPr>
          <p:cNvSpPr>
            <a:spLocks noChangeArrowheads="1"/>
          </p:cNvSpPr>
          <p:nvPr/>
        </p:nvSpPr>
        <p:spPr bwMode="auto">
          <a:xfrm>
            <a:off x="3829549" y="4787996"/>
            <a:ext cx="252000" cy="252000"/>
          </a:xfrm>
          <a:prstGeom prst="ellipse">
            <a:avLst/>
          </a:prstGeom>
          <a:solidFill>
            <a:schemeClr val="bg1">
              <a:lumMod val="65000"/>
              <a:lumOff val="35000"/>
            </a:schemeClr>
          </a:solidFill>
          <a:ln>
            <a:solidFill>
              <a:schemeClr val="bg2">
                <a:lumMod val="75000"/>
                <a:lumOff val="25000"/>
              </a:schemeClr>
            </a:solidFill>
          </a:ln>
          <a:effectLst>
            <a:glow rad="63500">
              <a:schemeClr val="bg2">
                <a:lumMod val="75000"/>
                <a:lumOff val="25000"/>
                <a:alpha val="40000"/>
              </a:schemeClr>
            </a:glow>
          </a:effectLst>
        </p:spPr>
        <p:txBody>
          <a:bodyPr/>
          <a:lstStyle/>
          <a:p>
            <a:pPr eaLnBrk="1" fontAlgn="auto" hangingPunct="1">
              <a:spcBef>
                <a:spcPts val="0"/>
              </a:spcBef>
              <a:spcAft>
                <a:spcPts val="0"/>
              </a:spcAft>
              <a:defRPr/>
            </a:pPr>
            <a:endParaRPr lang="en-US" dirty="0">
              <a:latin typeface="+mj-lt"/>
            </a:endParaRPr>
          </a:p>
        </p:txBody>
      </p:sp>
      <p:sp>
        <p:nvSpPr>
          <p:cNvPr id="34" name="Text Placeholder 33">
            <a:extLst>
              <a:ext uri="{FF2B5EF4-FFF2-40B4-BE49-F238E27FC236}">
                <a16:creationId xmlns:a16="http://schemas.microsoft.com/office/drawing/2014/main" id="{181BCB65-05D6-4968-A705-E5461BD4B7EF}"/>
              </a:ext>
            </a:extLst>
          </p:cNvPr>
          <p:cNvSpPr>
            <a:spLocks noGrp="1"/>
          </p:cNvSpPr>
          <p:nvPr>
            <p:ph type="body" sz="quarter" idx="16"/>
          </p:nvPr>
        </p:nvSpPr>
        <p:spPr>
          <a:xfrm>
            <a:off x="4819646" y="3837470"/>
            <a:ext cx="2634420" cy="959003"/>
          </a:xfrm>
        </p:spPr>
        <p:txBody>
          <a:bodyPr/>
          <a:lstStyle/>
          <a:p>
            <a:pPr>
              <a:spcAft>
                <a:spcPts val="0"/>
              </a:spcAft>
            </a:pPr>
            <a:r>
              <a:rPr lang="en-US" dirty="0"/>
              <a:t>Match the cropped and original image</a:t>
            </a:r>
          </a:p>
        </p:txBody>
      </p:sp>
      <p:sp>
        <p:nvSpPr>
          <p:cNvPr id="16" name="Oval 19" descr="decorative element">
            <a:extLst>
              <a:ext uri="{FF2B5EF4-FFF2-40B4-BE49-F238E27FC236}">
                <a16:creationId xmlns:a16="http://schemas.microsoft.com/office/drawing/2014/main" id="{E8029F86-BAEB-4FB6-9968-621202C1E881}"/>
              </a:ext>
              <a:ext uri="{C183D7F6-B498-43B3-948B-1728B52AA6E4}">
                <adec:decorative xmlns:adec="http://schemas.microsoft.com/office/drawing/2017/decorative" val="1"/>
              </a:ext>
            </a:extLst>
          </p:cNvPr>
          <p:cNvSpPr>
            <a:spLocks noChangeArrowheads="1"/>
          </p:cNvSpPr>
          <p:nvPr/>
        </p:nvSpPr>
        <p:spPr bwMode="auto">
          <a:xfrm>
            <a:off x="5908702" y="4788790"/>
            <a:ext cx="252000" cy="252000"/>
          </a:xfrm>
          <a:prstGeom prst="ellipse">
            <a:avLst/>
          </a:prstGeom>
          <a:solidFill>
            <a:schemeClr val="bg1">
              <a:lumMod val="65000"/>
              <a:lumOff val="35000"/>
            </a:schemeClr>
          </a:solidFill>
          <a:ln>
            <a:solidFill>
              <a:schemeClr val="bg2">
                <a:lumMod val="75000"/>
                <a:lumOff val="25000"/>
              </a:schemeClr>
            </a:solidFill>
          </a:ln>
          <a:effectLst>
            <a:glow rad="63500">
              <a:schemeClr val="bg2">
                <a:lumMod val="75000"/>
                <a:lumOff val="25000"/>
                <a:alpha val="40000"/>
              </a:schemeClr>
            </a:glow>
          </a:effectLst>
        </p:spPr>
        <p:txBody>
          <a:bodyPr/>
          <a:lstStyle/>
          <a:p>
            <a:pPr eaLnBrk="1" fontAlgn="auto" hangingPunct="1">
              <a:spcBef>
                <a:spcPts val="0"/>
              </a:spcBef>
              <a:spcAft>
                <a:spcPts val="0"/>
              </a:spcAft>
              <a:defRPr/>
            </a:pPr>
            <a:endParaRPr lang="en-US" dirty="0">
              <a:latin typeface="+mj-lt"/>
            </a:endParaRPr>
          </a:p>
        </p:txBody>
      </p:sp>
      <p:sp>
        <p:nvSpPr>
          <p:cNvPr id="35" name="Text Placeholder 34">
            <a:extLst>
              <a:ext uri="{FF2B5EF4-FFF2-40B4-BE49-F238E27FC236}">
                <a16:creationId xmlns:a16="http://schemas.microsoft.com/office/drawing/2014/main" id="{2EF458CD-7F65-4446-8840-6E8C9C68317E}"/>
              </a:ext>
            </a:extLst>
          </p:cNvPr>
          <p:cNvSpPr>
            <a:spLocks noGrp="1"/>
          </p:cNvSpPr>
          <p:nvPr>
            <p:ph type="body" sz="quarter" idx="17"/>
          </p:nvPr>
        </p:nvSpPr>
        <p:spPr/>
        <p:txBody>
          <a:bodyPr/>
          <a:lstStyle/>
          <a:p>
            <a:pPr>
              <a:spcAft>
                <a:spcPts val="0"/>
              </a:spcAft>
            </a:pPr>
            <a:r>
              <a:rPr lang="en-US" dirty="0"/>
              <a:t>Detected objects</a:t>
            </a:r>
          </a:p>
        </p:txBody>
      </p:sp>
      <p:sp>
        <p:nvSpPr>
          <p:cNvPr id="17" name="Oval 270" descr="decorative element">
            <a:extLst>
              <a:ext uri="{FF2B5EF4-FFF2-40B4-BE49-F238E27FC236}">
                <a16:creationId xmlns:a16="http://schemas.microsoft.com/office/drawing/2014/main" id="{A8F4EDB0-C386-4CCF-B742-D9788F7B7C44}"/>
              </a:ext>
              <a:ext uri="{C183D7F6-B498-43B3-948B-1728B52AA6E4}">
                <adec:decorative xmlns:adec="http://schemas.microsoft.com/office/drawing/2017/decorative" val="1"/>
              </a:ext>
            </a:extLst>
          </p:cNvPr>
          <p:cNvSpPr>
            <a:spLocks noChangeArrowheads="1"/>
          </p:cNvSpPr>
          <p:nvPr/>
        </p:nvSpPr>
        <p:spPr bwMode="auto">
          <a:xfrm>
            <a:off x="7988741" y="4787996"/>
            <a:ext cx="252000" cy="252000"/>
          </a:xfrm>
          <a:prstGeom prst="ellipse">
            <a:avLst/>
          </a:prstGeom>
          <a:solidFill>
            <a:schemeClr val="bg1">
              <a:lumMod val="65000"/>
              <a:lumOff val="35000"/>
            </a:schemeClr>
          </a:solidFill>
          <a:ln>
            <a:solidFill>
              <a:schemeClr val="bg2">
                <a:lumMod val="75000"/>
                <a:lumOff val="25000"/>
              </a:schemeClr>
            </a:solidFill>
          </a:ln>
          <a:effectLst>
            <a:glow rad="63500">
              <a:schemeClr val="bg2">
                <a:lumMod val="75000"/>
                <a:lumOff val="25000"/>
                <a:alpha val="40000"/>
              </a:schemeClr>
            </a:glow>
          </a:effectLst>
        </p:spPr>
        <p:txBody>
          <a:bodyPr/>
          <a:lstStyle/>
          <a:p>
            <a:pPr eaLnBrk="1" fontAlgn="auto" hangingPunct="1">
              <a:spcBef>
                <a:spcPts val="0"/>
              </a:spcBef>
              <a:spcAft>
                <a:spcPts val="0"/>
              </a:spcAft>
              <a:defRPr/>
            </a:pPr>
            <a:endParaRPr lang="en-US" dirty="0">
              <a:latin typeface="+mj-lt"/>
            </a:endParaRPr>
          </a:p>
        </p:txBody>
      </p:sp>
      <p:sp>
        <p:nvSpPr>
          <p:cNvPr id="10" name="Rectangle 7" descr="timeline">
            <a:extLst>
              <a:ext uri="{FF2B5EF4-FFF2-40B4-BE49-F238E27FC236}">
                <a16:creationId xmlns:a16="http://schemas.microsoft.com/office/drawing/2014/main" id="{2B8D0290-68FF-400B-B201-1F38FEE7607A}"/>
              </a:ext>
              <a:ext uri="{C183D7F6-B498-43B3-948B-1728B52AA6E4}">
                <adec:decorative xmlns:adec="http://schemas.microsoft.com/office/drawing/2017/decorative" val="1"/>
              </a:ext>
            </a:extLst>
          </p:cNvPr>
          <p:cNvSpPr>
            <a:spLocks noChangeArrowheads="1"/>
          </p:cNvSpPr>
          <p:nvPr/>
        </p:nvSpPr>
        <p:spPr bwMode="auto">
          <a:xfrm>
            <a:off x="1864895" y="4896547"/>
            <a:ext cx="6245557" cy="45719"/>
          </a:xfrm>
          <a:prstGeom prst="rect">
            <a:avLst/>
          </a:prstGeom>
          <a:solidFill>
            <a:schemeClr val="tx1">
              <a:lumMod val="50000"/>
            </a:schemeClr>
          </a:solidFill>
          <a:ln w="9525">
            <a:noFill/>
            <a:miter lim="800000"/>
            <a:headEnd/>
            <a:tailEnd/>
          </a:ln>
        </p:spPr>
        <p:txBody>
          <a:bodyPr/>
          <a:lstStyle/>
          <a:p>
            <a:pPr eaLnBrk="1" fontAlgn="auto" hangingPunct="1">
              <a:spcBef>
                <a:spcPts val="0"/>
              </a:spcBef>
              <a:spcAft>
                <a:spcPts val="0"/>
              </a:spcAft>
              <a:defRPr/>
            </a:pPr>
            <a:endParaRPr lang="en-US" dirty="0">
              <a:latin typeface="+mj-lt"/>
            </a:endParaRPr>
          </a:p>
        </p:txBody>
      </p:sp>
    </p:spTree>
    <p:extLst>
      <p:ext uri="{BB962C8B-B14F-4D97-AF65-F5344CB8AC3E}">
        <p14:creationId xmlns:p14="http://schemas.microsoft.com/office/powerpoint/2010/main" val="537041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CE1DA-3FCD-4498-BCBB-3618ED94736C}"/>
              </a:ext>
            </a:extLst>
          </p:cNvPr>
          <p:cNvSpPr>
            <a:spLocks noGrp="1"/>
          </p:cNvSpPr>
          <p:nvPr>
            <p:ph type="title"/>
          </p:nvPr>
        </p:nvSpPr>
        <p:spPr/>
        <p:txBody>
          <a:bodyPr/>
          <a:lstStyle/>
          <a:p>
            <a:r>
              <a:rPr lang="en-US" dirty="0"/>
              <a:t>Single vs multiple object detection</a:t>
            </a:r>
          </a:p>
        </p:txBody>
      </p:sp>
      <p:pic>
        <p:nvPicPr>
          <p:cNvPr id="13" name="Picture 12" descr="pen and paper icon">
            <a:extLst>
              <a:ext uri="{FF2B5EF4-FFF2-40B4-BE49-F238E27FC236}">
                <a16:creationId xmlns:a16="http://schemas.microsoft.com/office/drawing/2014/main" id="{CE889C08-FD1F-4AE0-9D82-E718A6E92DF1}"/>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7983806" y="778138"/>
            <a:ext cx="814387" cy="814387"/>
          </a:xfrm>
          <a:prstGeom prst="rect">
            <a:avLst/>
          </a:prstGeom>
        </p:spPr>
      </p:pic>
      <p:sp>
        <p:nvSpPr>
          <p:cNvPr id="3" name="Text Placeholder 2">
            <a:extLst>
              <a:ext uri="{FF2B5EF4-FFF2-40B4-BE49-F238E27FC236}">
                <a16:creationId xmlns:a16="http://schemas.microsoft.com/office/drawing/2014/main" id="{CBECD2AB-7B57-4093-A2C5-E0BA9203854D}"/>
              </a:ext>
            </a:extLst>
          </p:cNvPr>
          <p:cNvSpPr>
            <a:spLocks noGrp="1"/>
          </p:cNvSpPr>
          <p:nvPr>
            <p:ph type="body" idx="1"/>
          </p:nvPr>
        </p:nvSpPr>
        <p:spPr/>
        <p:txBody>
          <a:bodyPr/>
          <a:lstStyle/>
          <a:p>
            <a:r>
              <a:rPr lang="en-US" dirty="0"/>
              <a:t> Screenshot of Single Object Detection</a:t>
            </a:r>
          </a:p>
        </p:txBody>
      </p:sp>
      <p:sp>
        <p:nvSpPr>
          <p:cNvPr id="5" name="Text Placeholder 4">
            <a:extLst>
              <a:ext uri="{FF2B5EF4-FFF2-40B4-BE49-F238E27FC236}">
                <a16:creationId xmlns:a16="http://schemas.microsoft.com/office/drawing/2014/main" id="{C97B01CB-70D1-4DA6-A9BF-B0BA77A1609B}"/>
              </a:ext>
            </a:extLst>
          </p:cNvPr>
          <p:cNvSpPr>
            <a:spLocks noGrp="1"/>
          </p:cNvSpPr>
          <p:nvPr>
            <p:ph type="body" sz="quarter" idx="3"/>
          </p:nvPr>
        </p:nvSpPr>
        <p:spPr/>
        <p:txBody>
          <a:bodyPr/>
          <a:lstStyle/>
          <a:p>
            <a:r>
              <a:rPr lang="en-US" dirty="0"/>
              <a:t> Screenshot of Multiple Object Detection</a:t>
            </a:r>
          </a:p>
        </p:txBody>
      </p:sp>
      <p:pic>
        <p:nvPicPr>
          <p:cNvPr id="10" name="Content Placeholder 9">
            <a:extLst>
              <a:ext uri="{FF2B5EF4-FFF2-40B4-BE49-F238E27FC236}">
                <a16:creationId xmlns:a16="http://schemas.microsoft.com/office/drawing/2014/main" id="{A02EAF2F-AD4F-4B02-B327-605B874E94E6}"/>
              </a:ext>
            </a:extLst>
          </p:cNvPr>
          <p:cNvPicPr>
            <a:picLocks noGrp="1" noChangeAspect="1"/>
          </p:cNvPicPr>
          <p:nvPr>
            <p:ph sz="half" idx="2"/>
          </p:nvPr>
        </p:nvPicPr>
        <p:blipFill>
          <a:blip r:embed="rId3"/>
          <a:stretch>
            <a:fillRect/>
          </a:stretch>
        </p:blipFill>
        <p:spPr>
          <a:xfrm>
            <a:off x="481263" y="2870200"/>
            <a:ext cx="5202071" cy="2916238"/>
          </a:xfrm>
        </p:spPr>
      </p:pic>
      <p:pic>
        <p:nvPicPr>
          <p:cNvPr id="12" name="Content Placeholder 11">
            <a:extLst>
              <a:ext uri="{FF2B5EF4-FFF2-40B4-BE49-F238E27FC236}">
                <a16:creationId xmlns:a16="http://schemas.microsoft.com/office/drawing/2014/main" id="{B0DCB201-DBA3-4B44-AA52-34025D193265}"/>
              </a:ext>
            </a:extLst>
          </p:cNvPr>
          <p:cNvPicPr>
            <a:picLocks noGrp="1" noChangeAspect="1"/>
          </p:cNvPicPr>
          <p:nvPr>
            <p:ph sz="quarter" idx="4"/>
          </p:nvPr>
        </p:nvPicPr>
        <p:blipFill>
          <a:blip r:embed="rId4"/>
          <a:stretch>
            <a:fillRect/>
          </a:stretch>
        </p:blipFill>
        <p:spPr>
          <a:xfrm>
            <a:off x="6298269" y="2870200"/>
            <a:ext cx="5412467" cy="2916238"/>
          </a:xfrm>
        </p:spPr>
      </p:pic>
    </p:spTree>
    <p:extLst>
      <p:ext uri="{BB962C8B-B14F-4D97-AF65-F5344CB8AC3E}">
        <p14:creationId xmlns:p14="http://schemas.microsoft.com/office/powerpoint/2010/main" val="1445218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BA199-95B7-41B3-9A72-44BD819B1C1F}"/>
              </a:ext>
            </a:extLst>
          </p:cNvPr>
          <p:cNvSpPr>
            <a:spLocks noGrp="1"/>
          </p:cNvSpPr>
          <p:nvPr>
            <p:ph type="title"/>
          </p:nvPr>
        </p:nvSpPr>
        <p:spPr/>
        <p:txBody>
          <a:bodyPr/>
          <a:lstStyle/>
          <a:p>
            <a:r>
              <a:rPr lang="en-US" dirty="0"/>
              <a:t>Existing &amp; Proposed Problem</a:t>
            </a:r>
          </a:p>
        </p:txBody>
      </p:sp>
      <p:pic>
        <p:nvPicPr>
          <p:cNvPr id="10" name="Picture 9" descr="gavel icon ">
            <a:extLst>
              <a:ext uri="{FF2B5EF4-FFF2-40B4-BE49-F238E27FC236}">
                <a16:creationId xmlns:a16="http://schemas.microsoft.com/office/drawing/2014/main" id="{4CC9C727-CD5E-461F-9DE1-B579A54D1FE9}"/>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6673516" y="481011"/>
            <a:ext cx="1171575" cy="1171575"/>
          </a:xfrm>
          <a:prstGeom prst="rect">
            <a:avLst/>
          </a:prstGeom>
        </p:spPr>
      </p:pic>
      <p:sp>
        <p:nvSpPr>
          <p:cNvPr id="3" name="Content Placeholder 2">
            <a:extLst>
              <a:ext uri="{FF2B5EF4-FFF2-40B4-BE49-F238E27FC236}">
                <a16:creationId xmlns:a16="http://schemas.microsoft.com/office/drawing/2014/main" id="{344B0985-002E-41EF-80D7-888D43261784}"/>
              </a:ext>
            </a:extLst>
          </p:cNvPr>
          <p:cNvSpPr>
            <a:spLocks noGrp="1"/>
          </p:cNvSpPr>
          <p:nvPr>
            <p:ph sz="half" idx="1"/>
          </p:nvPr>
        </p:nvSpPr>
        <p:spPr/>
        <p:txBody>
          <a:bodyPr>
            <a:normAutofit/>
          </a:bodyPr>
          <a:lstStyle/>
          <a:p>
            <a:pPr marL="0" indent="0">
              <a:buNone/>
            </a:pPr>
            <a:r>
              <a:rPr lang="en-US" sz="2000" dirty="0"/>
              <a:t>Existing Problem:</a:t>
            </a:r>
          </a:p>
          <a:p>
            <a:pPr marL="0" marR="0" indent="0">
              <a:lnSpc>
                <a:spcPct val="107000"/>
              </a:lnSpc>
              <a:spcBef>
                <a:spcPts val="0"/>
              </a:spcBef>
              <a:spcAft>
                <a:spcPts val="800"/>
              </a:spcAft>
              <a:buNone/>
            </a:pPr>
            <a:r>
              <a:rPr lang="en-US" sz="2000" dirty="0">
                <a:effectLst/>
                <a:latin typeface="Calibri" panose="020F0502020204030204" pitchFamily="34" charset="0"/>
                <a:ea typeface="Calibri" panose="020F0502020204030204" pitchFamily="34" charset="0"/>
                <a:cs typeface="Times New Roman" panose="02020603050405020304" pitchFamily="18" charset="0"/>
              </a:rPr>
              <a:t>Disadvantages of Existing System </a:t>
            </a:r>
          </a:p>
          <a:p>
            <a:pPr marL="0" marR="0">
              <a:lnSpc>
                <a:spcPct val="107000"/>
              </a:lnSpc>
              <a:spcBef>
                <a:spcPts val="0"/>
              </a:spcBef>
              <a:spcAft>
                <a:spcPts val="8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This was the main disadvantage of the existing system as it is not supported for all kinds of mobiles so later on, we developed a new version. </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Becoming too dependent on technology. By uploading personal photos to the Google Assistant app, it could violate, ones privacy.</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2000" dirty="0"/>
          </a:p>
        </p:txBody>
      </p:sp>
      <p:sp>
        <p:nvSpPr>
          <p:cNvPr id="4" name="Content Placeholder 3">
            <a:extLst>
              <a:ext uri="{FF2B5EF4-FFF2-40B4-BE49-F238E27FC236}">
                <a16:creationId xmlns:a16="http://schemas.microsoft.com/office/drawing/2014/main" id="{2846FF52-309D-45FC-A407-74955F1EF153}"/>
              </a:ext>
            </a:extLst>
          </p:cNvPr>
          <p:cNvSpPr>
            <a:spLocks noGrp="1"/>
          </p:cNvSpPr>
          <p:nvPr>
            <p:ph sz="half" idx="2"/>
          </p:nvPr>
        </p:nvSpPr>
        <p:spPr/>
        <p:txBody>
          <a:bodyPr/>
          <a:lstStyle/>
          <a:p>
            <a:pPr marL="0" indent="0">
              <a:buNone/>
            </a:pPr>
            <a:r>
              <a:rPr lang="en-US" dirty="0"/>
              <a:t>Proposed Problem:</a:t>
            </a:r>
          </a:p>
          <a:p>
            <a:pPr marL="0" indent="0">
              <a:buNone/>
            </a:pPr>
            <a:r>
              <a:rPr lang="en-US" sz="2000" dirty="0">
                <a:effectLst/>
                <a:latin typeface="Calibri" panose="020F0502020204030204" pitchFamily="34" charset="0"/>
                <a:ea typeface="Calibri" panose="020F0502020204030204" pitchFamily="34" charset="0"/>
                <a:cs typeface="Times New Roman" panose="02020603050405020304" pitchFamily="18" charset="0"/>
              </a:rPr>
              <a:t>We implemented the project in the python package of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numpy</a:t>
            </a:r>
            <a:r>
              <a:rPr lang="en-US" sz="2000" dirty="0">
                <a:effectLst/>
                <a:latin typeface="Calibri" panose="020F0502020204030204" pitchFamily="34" charset="0"/>
                <a:ea typeface="Calibri" panose="020F0502020204030204" pitchFamily="34" charset="0"/>
                <a:cs typeface="Times New Roman" panose="02020603050405020304" pitchFamily="18" charset="0"/>
              </a:rPr>
              <a:t> and OpenCV, we detect the object in the single and multiple object detection, we should overcome the disadvantage of Google Lens, to detect the single and multiple object detection using python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numpy</a:t>
            </a:r>
            <a:r>
              <a:rPr lang="en-US" sz="2000" dirty="0">
                <a:effectLst/>
                <a:latin typeface="Calibri" panose="020F0502020204030204" pitchFamily="34" charset="0"/>
                <a:ea typeface="Calibri" panose="020F0502020204030204" pitchFamily="34" charset="0"/>
                <a:cs typeface="Times New Roman" panose="02020603050405020304" pitchFamily="18" charset="0"/>
              </a:rPr>
              <a:t> and </a:t>
            </a:r>
            <a:r>
              <a:rPr lang="en-US" sz="2000" dirty="0" err="1">
                <a:effectLst/>
                <a:latin typeface="Calibri" panose="020F0502020204030204" pitchFamily="34" charset="0"/>
                <a:ea typeface="Calibri" panose="020F0502020204030204" pitchFamily="34" charset="0"/>
                <a:cs typeface="Times New Roman" panose="02020603050405020304" pitchFamily="18" charset="0"/>
              </a:rPr>
              <a:t>OpenCv</a:t>
            </a:r>
            <a:r>
              <a:rPr lang="en-US" sz="2000" dirty="0">
                <a:effectLst/>
                <a:latin typeface="Calibri" panose="020F0502020204030204" pitchFamily="34" charset="0"/>
                <a:ea typeface="Calibri" panose="020F0502020204030204" pitchFamily="34" charset="0"/>
                <a:cs typeface="Times New Roman" panose="02020603050405020304" pitchFamily="18" charset="0"/>
              </a:rPr>
              <a:t> </a:t>
            </a:r>
          </a:p>
          <a:p>
            <a:pPr marL="0" indent="0">
              <a:buNone/>
            </a:pPr>
            <a:endParaRPr lang="en-US" dirty="0"/>
          </a:p>
        </p:txBody>
      </p:sp>
    </p:spTree>
    <p:extLst>
      <p:ext uri="{BB962C8B-B14F-4D97-AF65-F5344CB8AC3E}">
        <p14:creationId xmlns:p14="http://schemas.microsoft.com/office/powerpoint/2010/main" val="1330143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BA199-95B7-41B3-9A72-44BD819B1C1F}"/>
              </a:ext>
            </a:extLst>
          </p:cNvPr>
          <p:cNvSpPr>
            <a:spLocks noGrp="1"/>
          </p:cNvSpPr>
          <p:nvPr>
            <p:ph type="title"/>
          </p:nvPr>
        </p:nvSpPr>
        <p:spPr>
          <a:xfrm>
            <a:off x="685802" y="501093"/>
            <a:ext cx="6886516" cy="1260000"/>
          </a:xfrm>
        </p:spPr>
        <p:txBody>
          <a:bodyPr>
            <a:normAutofit/>
          </a:bodyPr>
          <a:lstStyle/>
          <a:p>
            <a:r>
              <a:rPr lang="en-US" dirty="0"/>
              <a:t>Advantages and disadvantages</a:t>
            </a:r>
          </a:p>
        </p:txBody>
      </p:sp>
      <p:pic>
        <p:nvPicPr>
          <p:cNvPr id="10" name="Picture 9" descr="gavel icon ">
            <a:extLst>
              <a:ext uri="{FF2B5EF4-FFF2-40B4-BE49-F238E27FC236}">
                <a16:creationId xmlns:a16="http://schemas.microsoft.com/office/drawing/2014/main" id="{4CC9C727-CD5E-461F-9DE1-B579A54D1FE9}"/>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7343717" y="481011"/>
            <a:ext cx="1171575" cy="1171575"/>
          </a:xfrm>
          <a:prstGeom prst="rect">
            <a:avLst/>
          </a:prstGeom>
        </p:spPr>
      </p:pic>
      <p:sp>
        <p:nvSpPr>
          <p:cNvPr id="3" name="Content Placeholder 2">
            <a:extLst>
              <a:ext uri="{FF2B5EF4-FFF2-40B4-BE49-F238E27FC236}">
                <a16:creationId xmlns:a16="http://schemas.microsoft.com/office/drawing/2014/main" id="{344B0985-002E-41EF-80D7-888D43261784}"/>
              </a:ext>
            </a:extLst>
          </p:cNvPr>
          <p:cNvSpPr>
            <a:spLocks noGrp="1"/>
          </p:cNvSpPr>
          <p:nvPr>
            <p:ph sz="half" idx="1"/>
          </p:nvPr>
        </p:nvSpPr>
        <p:spPr/>
        <p:txBody>
          <a:bodyPr>
            <a:normAutofit/>
          </a:bodyPr>
          <a:lstStyle/>
          <a:p>
            <a:pPr marL="0" indent="0">
              <a:buNone/>
            </a:pPr>
            <a:r>
              <a:rPr lang="en-US" sz="2000" dirty="0"/>
              <a:t>Advantages:</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304800" lvl="0" indent="-342900">
              <a:spcBef>
                <a:spcPts val="0"/>
              </a:spcBef>
              <a:spcAft>
                <a:spcPts val="0"/>
              </a:spcAft>
              <a:tabLst>
                <a:tab pos="457200" algn="l"/>
              </a:tabLst>
            </a:pPr>
            <a:r>
              <a:rPr lang="en-US" sz="1800" dirty="0">
                <a:effectLst/>
                <a:latin typeface="Segoe UI" panose="020B0502040204020203" pitchFamily="34" charset="0"/>
                <a:ea typeface="Times New Roman" panose="02020603050405020304" pitchFamily="18" charset="0"/>
              </a:rPr>
              <a:t>remove noises.</a:t>
            </a:r>
            <a:endParaRPr lang="en-US" sz="1800" dirty="0">
              <a:effectLst/>
              <a:latin typeface="Times New Roman" panose="02020603050405020304" pitchFamily="18" charset="0"/>
              <a:ea typeface="Times New Roman" panose="02020603050405020304" pitchFamily="18" charset="0"/>
            </a:endParaRPr>
          </a:p>
          <a:p>
            <a:pPr marL="342900" marR="304800" lvl="0" indent="-342900">
              <a:spcBef>
                <a:spcPts val="0"/>
              </a:spcBef>
              <a:spcAft>
                <a:spcPts val="0"/>
              </a:spcAft>
              <a:tabLst>
                <a:tab pos="457200" algn="l"/>
              </a:tabLst>
            </a:pPr>
            <a:r>
              <a:rPr lang="en-US" sz="1800" dirty="0">
                <a:effectLst/>
                <a:latin typeface="Segoe UI" panose="020B0502040204020203" pitchFamily="34" charset="0"/>
                <a:ea typeface="Times New Roman" panose="02020603050405020304" pitchFamily="18" charset="0"/>
              </a:rPr>
              <a:t>Correct image density and contrast.</a:t>
            </a:r>
            <a:endParaRPr lang="en-US" sz="1800" dirty="0">
              <a:effectLst/>
              <a:latin typeface="Times New Roman" panose="02020603050405020304" pitchFamily="18" charset="0"/>
              <a:ea typeface="Times New Roman" panose="02020603050405020304" pitchFamily="18" charset="0"/>
            </a:endParaRPr>
          </a:p>
          <a:p>
            <a:pPr marL="342900" marR="304800" lvl="0" indent="-342900">
              <a:spcBef>
                <a:spcPts val="0"/>
              </a:spcBef>
              <a:spcAft>
                <a:spcPts val="0"/>
              </a:spcAft>
              <a:tabLst>
                <a:tab pos="457200" algn="l"/>
              </a:tabLst>
            </a:pPr>
            <a:r>
              <a:rPr lang="en-US" sz="1800" dirty="0">
                <a:effectLst/>
                <a:latin typeface="Segoe UI" panose="020B0502040204020203" pitchFamily="34" charset="0"/>
                <a:ea typeface="Times New Roman" panose="02020603050405020304" pitchFamily="18" charset="0"/>
              </a:rPr>
              <a:t>Helps to easily store and retrieve in computers.</a:t>
            </a:r>
            <a:endParaRPr lang="en-US" sz="1800" dirty="0">
              <a:effectLst/>
              <a:latin typeface="Times New Roman" panose="02020603050405020304" pitchFamily="18" charset="0"/>
              <a:ea typeface="Times New Roman" panose="02020603050405020304" pitchFamily="18" charset="0"/>
            </a:endParaRPr>
          </a:p>
          <a:p>
            <a:pPr marL="342900" marR="304800" lvl="0" indent="-342900">
              <a:spcBef>
                <a:spcPts val="0"/>
              </a:spcBef>
              <a:spcAft>
                <a:spcPts val="0"/>
              </a:spcAft>
              <a:tabLst>
                <a:tab pos="457200" algn="l"/>
              </a:tabLst>
            </a:pPr>
            <a:r>
              <a:rPr lang="en-US" sz="1800" dirty="0">
                <a:effectLst/>
                <a:latin typeface="Segoe UI" panose="020B0502040204020203" pitchFamily="34" charset="0"/>
                <a:ea typeface="Times New Roman" panose="02020603050405020304" pitchFamily="18" charset="0"/>
              </a:rPr>
              <a:t>Image can be made available in any desired formats like black and white, negative image</a:t>
            </a:r>
            <a:endParaRPr lang="en-US" sz="1800" dirty="0">
              <a:effectLst/>
              <a:latin typeface="Times New Roman" panose="02020603050405020304" pitchFamily="18" charset="0"/>
              <a:ea typeface="Times New Roman" panose="02020603050405020304" pitchFamily="18" charset="0"/>
            </a:endParaRPr>
          </a:p>
          <a:p>
            <a:pPr marL="0" indent="0">
              <a:buNone/>
            </a:pPr>
            <a:endParaRPr lang="en-US" sz="2000" dirty="0"/>
          </a:p>
        </p:txBody>
      </p:sp>
      <p:sp>
        <p:nvSpPr>
          <p:cNvPr id="4" name="Content Placeholder 3">
            <a:extLst>
              <a:ext uri="{FF2B5EF4-FFF2-40B4-BE49-F238E27FC236}">
                <a16:creationId xmlns:a16="http://schemas.microsoft.com/office/drawing/2014/main" id="{2846FF52-309D-45FC-A407-74955F1EF153}"/>
              </a:ext>
            </a:extLst>
          </p:cNvPr>
          <p:cNvSpPr>
            <a:spLocks noGrp="1"/>
          </p:cNvSpPr>
          <p:nvPr>
            <p:ph sz="half" idx="2"/>
          </p:nvPr>
        </p:nvSpPr>
        <p:spPr/>
        <p:txBody>
          <a:bodyPr/>
          <a:lstStyle/>
          <a:p>
            <a:pPr marL="0" indent="0">
              <a:buNone/>
            </a:pPr>
            <a:r>
              <a:rPr lang="en-US" dirty="0"/>
              <a:t>Disadvantages:</a:t>
            </a:r>
          </a:p>
          <a:p>
            <a:pPr marL="0" marR="304800" indent="0">
              <a:spcBef>
                <a:spcPts val="0"/>
              </a:spcBef>
              <a:spcAft>
                <a:spcPts val="0"/>
              </a:spcAft>
              <a:buNone/>
            </a:pPr>
            <a:r>
              <a:rPr lang="en-US" sz="1800" dirty="0">
                <a:effectLst/>
                <a:latin typeface="Segoe UI" panose="020B0502040204020203" pitchFamily="34" charset="0"/>
                <a:ea typeface="Times New Roman" panose="02020603050405020304" pitchFamily="18" charset="0"/>
              </a:rPr>
              <a:t>1) initial cost is high depending upon the system used. </a:t>
            </a:r>
            <a:endParaRPr lang="en-US" sz="1800" dirty="0">
              <a:effectLst/>
              <a:latin typeface="Times New Roman" panose="02020603050405020304" pitchFamily="18" charset="0"/>
              <a:ea typeface="Times New Roman" panose="02020603050405020304" pitchFamily="18" charset="0"/>
            </a:endParaRPr>
          </a:p>
          <a:p>
            <a:pPr marL="0" marR="304800" indent="0">
              <a:spcBef>
                <a:spcPts val="0"/>
              </a:spcBef>
              <a:spcAft>
                <a:spcPts val="0"/>
              </a:spcAft>
              <a:buNone/>
            </a:pPr>
            <a:r>
              <a:rPr lang="en-US" sz="1800" dirty="0">
                <a:effectLst/>
                <a:latin typeface="Segoe UI" panose="020B0502040204020203" pitchFamily="34" charset="0"/>
                <a:ea typeface="Times New Roman" panose="02020603050405020304" pitchFamily="18" charset="0"/>
              </a:rPr>
              <a:t>2) once the system is damaged the image will be lost.</a:t>
            </a:r>
            <a:endParaRPr lang="en-US" sz="1800" dirty="0">
              <a:effectLst/>
              <a:latin typeface="Times New Roman" panose="02020603050405020304" pitchFamily="18" charset="0"/>
              <a:ea typeface="Times New Roman" panose="02020603050405020304" pitchFamily="18" charset="0"/>
            </a:endParaRPr>
          </a:p>
          <a:p>
            <a:pPr marL="0" indent="0">
              <a:buNone/>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3584892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78200-0985-4DED-A84B-D6ADED92FAE6}"/>
              </a:ext>
            </a:extLst>
          </p:cNvPr>
          <p:cNvSpPr>
            <a:spLocks noGrp="1"/>
          </p:cNvSpPr>
          <p:nvPr>
            <p:ph type="title"/>
          </p:nvPr>
        </p:nvSpPr>
        <p:spPr>
          <a:xfrm>
            <a:off x="685801" y="1066800"/>
            <a:ext cx="10840914" cy="1260000"/>
          </a:xfrm>
        </p:spPr>
        <p:txBody>
          <a:bodyPr/>
          <a:lstStyle/>
          <a:p>
            <a:r>
              <a:rPr lang="en-US" dirty="0"/>
              <a:t>applications</a:t>
            </a:r>
          </a:p>
        </p:txBody>
      </p:sp>
      <p:sp>
        <p:nvSpPr>
          <p:cNvPr id="3" name="Content Placeholder 2">
            <a:extLst>
              <a:ext uri="{FF2B5EF4-FFF2-40B4-BE49-F238E27FC236}">
                <a16:creationId xmlns:a16="http://schemas.microsoft.com/office/drawing/2014/main" id="{90E8A47E-9D4A-4D70-B23A-B0AC3757292F}"/>
              </a:ext>
            </a:extLst>
          </p:cNvPr>
          <p:cNvSpPr>
            <a:spLocks noGrp="1"/>
          </p:cNvSpPr>
          <p:nvPr>
            <p:ph idx="1"/>
          </p:nvPr>
        </p:nvSpPr>
        <p:spPr>
          <a:xfrm>
            <a:off x="685801" y="2334125"/>
            <a:ext cx="10840914" cy="3457075"/>
          </a:xfrm>
        </p:spPr>
        <p:txBody>
          <a:bodyPr>
            <a:normAutofit/>
          </a:bodyPr>
          <a:lstStyle/>
          <a:p>
            <a:pPr marL="457200" marR="0">
              <a:lnSpc>
                <a:spcPct val="107000"/>
              </a:lnSpc>
              <a:spcBef>
                <a:spcPts val="0"/>
              </a:spcBef>
              <a:spcAft>
                <a:spcPts val="0"/>
              </a:spcAft>
            </a:pPr>
            <a:r>
              <a:rPr lang="en-US" sz="2500" dirty="0">
                <a:effectLst/>
                <a:latin typeface="Calibri" panose="020F0502020204030204" pitchFamily="34" charset="0"/>
                <a:ea typeface="Calibri" panose="020F0502020204030204" pitchFamily="34" charset="0"/>
                <a:cs typeface="Times New Roman" panose="02020603050405020304" pitchFamily="18" charset="0"/>
              </a:rPr>
              <a:t>Improving Augmented Reality Gaming and Applications. </a:t>
            </a:r>
          </a:p>
          <a:p>
            <a:pPr marL="457200" marR="0">
              <a:lnSpc>
                <a:spcPct val="107000"/>
              </a:lnSpc>
              <a:spcBef>
                <a:spcPts val="0"/>
              </a:spcBef>
              <a:spcAft>
                <a:spcPts val="0"/>
              </a:spcAft>
            </a:pPr>
            <a:r>
              <a:rPr lang="en-US" sz="2500" dirty="0">
                <a:effectLst/>
                <a:latin typeface="Calibri" panose="020F0502020204030204" pitchFamily="34" charset="0"/>
                <a:ea typeface="Calibri" panose="020F0502020204030204" pitchFamily="34" charset="0"/>
                <a:cs typeface="Times New Roman" panose="02020603050405020304" pitchFamily="18" charset="0"/>
              </a:rPr>
              <a:t>Assisting in the Educational System. </a:t>
            </a:r>
          </a:p>
          <a:p>
            <a:pPr marL="457200" marR="0">
              <a:lnSpc>
                <a:spcPct val="107000"/>
              </a:lnSpc>
              <a:spcBef>
                <a:spcPts val="0"/>
              </a:spcBef>
              <a:spcAft>
                <a:spcPts val="0"/>
              </a:spcAft>
            </a:pPr>
            <a:r>
              <a:rPr lang="en-US" sz="2500" dirty="0">
                <a:effectLst/>
                <a:latin typeface="Calibri" panose="020F0502020204030204" pitchFamily="34" charset="0"/>
                <a:ea typeface="Calibri" panose="020F0502020204030204" pitchFamily="34" charset="0"/>
                <a:cs typeface="Times New Roman" panose="02020603050405020304" pitchFamily="18" charset="0"/>
              </a:rPr>
              <a:t>Optimizing Medical Imagery. </a:t>
            </a:r>
          </a:p>
          <a:p>
            <a:pPr marL="457200" marR="0">
              <a:lnSpc>
                <a:spcPct val="107000"/>
              </a:lnSpc>
              <a:spcBef>
                <a:spcPts val="0"/>
              </a:spcBef>
              <a:spcAft>
                <a:spcPts val="0"/>
              </a:spcAft>
            </a:pPr>
            <a:r>
              <a:rPr lang="en-US" sz="2500" dirty="0">
                <a:effectLst/>
                <a:latin typeface="Calibri" panose="020F0502020204030204" pitchFamily="34" charset="0"/>
                <a:ea typeface="Calibri" panose="020F0502020204030204" pitchFamily="34" charset="0"/>
                <a:cs typeface="Times New Roman" panose="02020603050405020304" pitchFamily="18" charset="0"/>
              </a:rPr>
              <a:t>Boosting Driverless Car Technology. </a:t>
            </a:r>
          </a:p>
          <a:p>
            <a:pPr marL="457200" marR="0">
              <a:lnSpc>
                <a:spcPct val="107000"/>
              </a:lnSpc>
              <a:spcBef>
                <a:spcPts val="0"/>
              </a:spcBef>
              <a:spcAft>
                <a:spcPts val="0"/>
              </a:spcAft>
            </a:pPr>
            <a:r>
              <a:rPr lang="en-US" sz="2500" dirty="0">
                <a:effectLst/>
                <a:latin typeface="Calibri" panose="020F0502020204030204" pitchFamily="34" charset="0"/>
                <a:ea typeface="Calibri" panose="020F0502020204030204" pitchFamily="34" charset="0"/>
                <a:cs typeface="Times New Roman" panose="02020603050405020304" pitchFamily="18" charset="0"/>
              </a:rPr>
              <a:t>Predicting Consumerism Behavior. </a:t>
            </a:r>
          </a:p>
          <a:p>
            <a:pPr marL="457200" marR="0">
              <a:lnSpc>
                <a:spcPct val="107000"/>
              </a:lnSpc>
              <a:spcBef>
                <a:spcPts val="0"/>
              </a:spcBef>
              <a:spcAft>
                <a:spcPts val="0"/>
              </a:spcAft>
            </a:pPr>
            <a:r>
              <a:rPr lang="en-US" sz="2500" dirty="0">
                <a:effectLst/>
                <a:latin typeface="Calibri" panose="020F0502020204030204" pitchFamily="34" charset="0"/>
                <a:ea typeface="Calibri" panose="020F0502020204030204" pitchFamily="34" charset="0"/>
                <a:cs typeface="Times New Roman" panose="02020603050405020304" pitchFamily="18" charset="0"/>
              </a:rPr>
              <a:t>Giving Machines a Vision. </a:t>
            </a:r>
          </a:p>
          <a:p>
            <a:pPr marL="457200" marR="0">
              <a:lnSpc>
                <a:spcPct val="107000"/>
              </a:lnSpc>
              <a:spcBef>
                <a:spcPts val="0"/>
              </a:spcBef>
              <a:spcAft>
                <a:spcPts val="800"/>
              </a:spcAft>
            </a:pPr>
            <a:r>
              <a:rPr lang="en-US" sz="2500" dirty="0">
                <a:effectLst/>
                <a:latin typeface="Calibri" panose="020F0502020204030204" pitchFamily="34" charset="0"/>
                <a:ea typeface="Calibri" panose="020F0502020204030204" pitchFamily="34" charset="0"/>
                <a:cs typeface="Times New Roman" panose="02020603050405020304" pitchFamily="18" charset="0"/>
              </a:rPr>
              <a:t>Iris Recognition Improvement.</a:t>
            </a:r>
          </a:p>
        </p:txBody>
      </p:sp>
    </p:spTree>
    <p:extLst>
      <p:ext uri="{BB962C8B-B14F-4D97-AF65-F5344CB8AC3E}">
        <p14:creationId xmlns:p14="http://schemas.microsoft.com/office/powerpoint/2010/main" val="6071539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78200-0985-4DED-A84B-D6ADED92FAE6}"/>
              </a:ext>
            </a:extLst>
          </p:cNvPr>
          <p:cNvSpPr>
            <a:spLocks noGrp="1"/>
          </p:cNvSpPr>
          <p:nvPr>
            <p:ph type="title"/>
          </p:nvPr>
        </p:nvSpPr>
        <p:spPr>
          <a:xfrm>
            <a:off x="685801" y="1066800"/>
            <a:ext cx="10840914" cy="1260000"/>
          </a:xfrm>
        </p:spPr>
        <p:txBody>
          <a:bodyPr/>
          <a:lstStyle/>
          <a:p>
            <a:r>
              <a:rPr lang="en-US" dirty="0"/>
              <a:t>conclusion</a:t>
            </a:r>
          </a:p>
        </p:txBody>
      </p:sp>
      <p:sp>
        <p:nvSpPr>
          <p:cNvPr id="3" name="Content Placeholder 2">
            <a:extLst>
              <a:ext uri="{FF2B5EF4-FFF2-40B4-BE49-F238E27FC236}">
                <a16:creationId xmlns:a16="http://schemas.microsoft.com/office/drawing/2014/main" id="{90E8A47E-9D4A-4D70-B23A-B0AC3757292F}"/>
              </a:ext>
            </a:extLst>
          </p:cNvPr>
          <p:cNvSpPr>
            <a:spLocks noGrp="1"/>
          </p:cNvSpPr>
          <p:nvPr>
            <p:ph idx="1"/>
          </p:nvPr>
        </p:nvSpPr>
        <p:spPr>
          <a:xfrm>
            <a:off x="685801" y="2334125"/>
            <a:ext cx="10840914" cy="3457075"/>
          </a:xfrm>
        </p:spPr>
        <p:txBody>
          <a:bodyPr>
            <a:normAutofit/>
          </a:bodyPr>
          <a:lstStyle/>
          <a:p>
            <a:pPr marL="457200">
              <a:lnSpc>
                <a:spcPct val="107000"/>
              </a:lnSpc>
              <a:spcAft>
                <a:spcPts val="0"/>
              </a:spcAft>
            </a:pPr>
            <a:r>
              <a:rPr lang="en-US" sz="2500" dirty="0">
                <a:effectLst/>
                <a:latin typeface="Calibri" panose="020F0502020204030204" pitchFamily="34" charset="0"/>
                <a:ea typeface="Calibri" panose="020F0502020204030204" pitchFamily="34" charset="0"/>
                <a:cs typeface="Times New Roman" panose="02020603050405020304" pitchFamily="18" charset="0"/>
              </a:rPr>
              <a:t> We implemented the project only object only in the static image that ca only recognize, we can’t implement with the live images that is GIF imaged, We should implemented only for theft identification in the CCTV System and IOT for Agriculture to find the defective crops in cultivation, We will soon create and update my project to the global standard and dynamic images and that is benefit for all domains.</a:t>
            </a:r>
          </a:p>
          <a:p>
            <a:pPr marL="457200" marR="0">
              <a:lnSpc>
                <a:spcPct val="107000"/>
              </a:lnSpc>
              <a:spcBef>
                <a:spcPts val="0"/>
              </a:spcBef>
              <a:spcAft>
                <a:spcPts val="0"/>
              </a:spcAft>
            </a:pPr>
            <a:endParaRPr lang="en-US" sz="25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4436627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Default">
      <a:majorFont>
        <a:latin typeface="Corbel"/>
        <a:ea typeface=""/>
        <a:cs typeface=""/>
      </a:majorFont>
      <a:minorFont>
        <a:latin typeface="Corbel"/>
        <a:ea typeface=""/>
        <a:cs typeface=""/>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spDef>
      <a:spPr>
        <a:ln>
          <a:noFill/>
        </a:ln>
      </a:spPr>
      <a:bodyPr rtlCol="0" anchor="ctr"/>
      <a:lstStyle>
        <a:defPPr algn="ctr">
          <a:defRPr/>
        </a:defPPr>
      </a:lstStyle>
      <a:style>
        <a:lnRef idx="2">
          <a:schemeClr val="accent3">
            <a:shade val="50000"/>
          </a:schemeClr>
        </a:lnRef>
        <a:fillRef idx="1">
          <a:schemeClr val="accent3"/>
        </a:fillRef>
        <a:effectRef idx="0">
          <a:schemeClr val="accent3"/>
        </a:effectRef>
        <a:fontRef idx="minor">
          <a:schemeClr val="lt1"/>
        </a:fontRef>
      </a:style>
    </a:spDef>
  </a:objectDefaults>
  <a:extraClrSchemeLst/>
  <a:extLst>
    <a:ext uri="{05A4C25C-085E-4340-85A3-A5531E510DB2}">
      <thm15:themeFamily xmlns:thm15="http://schemas.microsoft.com/office/thememl/2012/main" name="TF22736411_Famous event in history presentation_AAS_v4" id="{885A6F1E-651B-4F15-A7C5-F8866BEBEDBA}" vid="{A424914B-CB64-4CFE-A131-6ACB64D36AA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38C25A74-1E0C-4362-AFA3-6197BD285F3A}">
  <ds:schemaRefs>
    <ds:schemaRef ds:uri="http://schemas.microsoft.com/sharepoint/v3/contenttype/forms"/>
  </ds:schemaRefs>
</ds:datastoreItem>
</file>

<file path=customXml/itemProps2.xml><?xml version="1.0" encoding="utf-8"?>
<ds:datastoreItem xmlns:ds="http://schemas.openxmlformats.org/officeDocument/2006/customXml" ds:itemID="{096277B9-27DA-47CA-9593-62E4BB44AB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EC94942-C689-461B-8649-1FD863C6BA2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Famous event in history presentation</Template>
  <TotalTime>29</TotalTime>
  <Words>537</Words>
  <Application>Microsoft Office PowerPoint</Application>
  <PresentationFormat>Widescreen</PresentationFormat>
  <Paragraphs>47</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Corbel</vt:lpstr>
      <vt:lpstr>Segoe UI</vt:lpstr>
      <vt:lpstr>Times New Roman</vt:lpstr>
      <vt:lpstr>Celestial</vt:lpstr>
      <vt:lpstr>Image  recognition using python</vt:lpstr>
      <vt:lpstr>introduction</vt:lpstr>
      <vt:lpstr>Abstract </vt:lpstr>
      <vt:lpstr>Methodology </vt:lpstr>
      <vt:lpstr>Single vs multiple object detection</vt:lpstr>
      <vt:lpstr>Existing &amp; Proposed Problem</vt:lpstr>
      <vt:lpstr>Advantages and disadvantages</vt:lpstr>
      <vt:lpstr>applications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recognition using python</dc:title>
  <dc:creator>Rajeshwaran Selvam</dc:creator>
  <cp:lastModifiedBy>Rajeshwaran Selvam</cp:lastModifiedBy>
  <cp:revision>1</cp:revision>
  <dcterms:created xsi:type="dcterms:W3CDTF">2021-07-28T19:23:54Z</dcterms:created>
  <dcterms:modified xsi:type="dcterms:W3CDTF">2021-07-28T19:53:26Z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